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9"/>
  </p:notesMasterIdLst>
  <p:sldIdLst>
    <p:sldId id="256" r:id="rId2"/>
    <p:sldId id="268" r:id="rId3"/>
    <p:sldId id="306" r:id="rId4"/>
    <p:sldId id="273" r:id="rId5"/>
    <p:sldId id="261" r:id="rId6"/>
    <p:sldId id="257" r:id="rId7"/>
    <p:sldId id="316" r:id="rId8"/>
    <p:sldId id="308" r:id="rId9"/>
    <p:sldId id="311" r:id="rId10"/>
    <p:sldId id="317" r:id="rId11"/>
    <p:sldId id="307" r:id="rId12"/>
    <p:sldId id="328" r:id="rId13"/>
    <p:sldId id="262" r:id="rId14"/>
    <p:sldId id="314" r:id="rId15"/>
    <p:sldId id="315" r:id="rId16"/>
    <p:sldId id="318" r:id="rId17"/>
    <p:sldId id="320" r:id="rId18"/>
    <p:sldId id="312" r:id="rId19"/>
    <p:sldId id="309" r:id="rId20"/>
    <p:sldId id="310" r:id="rId21"/>
    <p:sldId id="321" r:id="rId22"/>
    <p:sldId id="322" r:id="rId23"/>
    <p:sldId id="323" r:id="rId24"/>
    <p:sldId id="325" r:id="rId25"/>
    <p:sldId id="327" r:id="rId26"/>
    <p:sldId id="326" r:id="rId27"/>
    <p:sldId id="271" r:id="rId2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Exo 2" panose="020B0604020202020204" charset="0"/>
      <p:regular r:id="rId34"/>
      <p:bold r:id="rId35"/>
      <p:italic r:id="rId36"/>
      <p:boldItalic r:id="rId37"/>
    </p:embeddedFont>
    <p:embeddedFont>
      <p:font typeface="Roboto Condensed Light" panose="02000000000000000000" pitchFamily="2" charset="0"/>
      <p:regular r:id="rId38"/>
      <p:italic r:id="rId39"/>
    </p:embeddedFont>
    <p:embeddedFont>
      <p:font typeface="Yellowtail" panose="020B0604020202020204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89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756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jpg>
</file>

<file path=ppt/media/image10.svg>
</file>

<file path=ppt/media/image11.png>
</file>

<file path=ppt/media/image12.png>
</file>

<file path=ppt/media/image13.gif>
</file>

<file path=ppt/media/image14.jpeg>
</file>

<file path=ppt/media/image15.png>
</file>

<file path=ppt/media/image16.jpeg>
</file>

<file path=ppt/media/image17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56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931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" name="Google Shape;1772;ge5e75ae164_0_1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3" name="Google Shape;1773;ge5e75ae164_0_1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1502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8298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6844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1933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6881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3329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1306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609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7782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5919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0182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e5e75ae164_0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e5e75ae164_0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8410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52268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e5d457a22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e5d457a22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9227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e5e75ae164_0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e5e75ae164_0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231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648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8362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8600" y="2826550"/>
            <a:ext cx="7306800" cy="933000"/>
          </a:xfrm>
          <a:prstGeom prst="rect">
            <a:avLst/>
          </a:prstGeom>
          <a:effectLst>
            <a:outerShdw dist="38100" dir="414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00000" y="3810318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2100" y="-2302350"/>
            <a:ext cx="9748200" cy="974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74277" y="-1325973"/>
            <a:ext cx="7795500" cy="77955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226" name="Google Shape;226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229" name="Google Shape;229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2"/>
          </p:nvPr>
        </p:nvSpPr>
        <p:spPr>
          <a:xfrm>
            <a:off x="1113138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3"/>
          </p:nvPr>
        </p:nvSpPr>
        <p:spPr>
          <a:xfrm>
            <a:off x="6198463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6198470" y="3505800"/>
            <a:ext cx="18324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1113250" y="3505800"/>
            <a:ext cx="18324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0" name="Google Shape;30;p5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31" name="Google Shape;31;p5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5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34" name="Google Shape;34;p5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2683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  <a:effectLst>
            <a:outerShdw dist="66675" dir="27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293700" y="372647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558600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6258450" y="4513500"/>
            <a:ext cx="22299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1991650" y="1026205"/>
            <a:ext cx="5183700" cy="1729800"/>
          </a:xfrm>
          <a:prstGeom prst="rect">
            <a:avLst/>
          </a:prstGeom>
          <a:effectLst>
            <a:outerShdw dist="76200" dir="15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3300" b="1"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2265600" y="3482182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250750" y="-1492700"/>
            <a:ext cx="8642700" cy="86427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1116379" y="-627071"/>
            <a:ext cx="6911100" cy="6911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>
            <a:off x="7554010" y="-1266764"/>
            <a:ext cx="2494596" cy="2494596"/>
            <a:chOff x="312950" y="-1430500"/>
            <a:chExt cx="3937800" cy="3937800"/>
          </a:xfrm>
        </p:grpSpPr>
        <p:sp>
          <p:nvSpPr>
            <p:cNvPr id="54" name="Google Shape;54;p9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1765050" y="3299000"/>
            <a:ext cx="56139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title" idx="2"/>
          </p:nvPr>
        </p:nvSpPr>
        <p:spPr>
          <a:xfrm>
            <a:off x="954300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subTitle" idx="1"/>
          </p:nvPr>
        </p:nvSpPr>
        <p:spPr>
          <a:xfrm>
            <a:off x="954300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title" idx="3"/>
          </p:nvPr>
        </p:nvSpPr>
        <p:spPr>
          <a:xfrm>
            <a:off x="3443700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4"/>
          </p:nvPr>
        </p:nvSpPr>
        <p:spPr>
          <a:xfrm>
            <a:off x="3443702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title" idx="5"/>
          </p:nvPr>
        </p:nvSpPr>
        <p:spPr>
          <a:xfrm>
            <a:off x="5933108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6"/>
          </p:nvPr>
        </p:nvSpPr>
        <p:spPr>
          <a:xfrm>
            <a:off x="5933111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3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3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title" idx="3"/>
          </p:nvPr>
        </p:nvSpPr>
        <p:spPr>
          <a:xfrm>
            <a:off x="4740958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4"/>
          </p:nvPr>
        </p:nvSpPr>
        <p:spPr>
          <a:xfrm>
            <a:off x="4740954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title" idx="7"/>
          </p:nvPr>
        </p:nvSpPr>
        <p:spPr>
          <a:xfrm>
            <a:off x="4740958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subTitle" idx="8"/>
          </p:nvPr>
        </p:nvSpPr>
        <p:spPr>
          <a:xfrm>
            <a:off x="4740954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8" r:id="rId6"/>
    <p:sldLayoutId id="2147483661" r:id="rId7"/>
    <p:sldLayoutId id="2147483669" r:id="rId8"/>
    <p:sldLayoutId id="2147483670" r:id="rId9"/>
    <p:sldLayoutId id="2147483676" r:id="rId10"/>
    <p:sldLayoutId id="2147483677" r:id="rId11"/>
    <p:sldLayoutId id="214748368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hackhyland2023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M31b103uPJ0QPDhUd_yfEFY_nJCXtzjENKnbk2AYvnA/edi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hylandtechoutreach.github.io/hackathon/Schedule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ylandtechoutreach/hackathon/tree/main/Activities/ChoosingTechStackSession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34"/>
          <p:cNvGrpSpPr/>
          <p:nvPr/>
        </p:nvGrpSpPr>
        <p:grpSpPr>
          <a:xfrm>
            <a:off x="3065505" y="630012"/>
            <a:ext cx="3012983" cy="2337357"/>
            <a:chOff x="952025" y="1149000"/>
            <a:chExt cx="2054400" cy="1593725"/>
          </a:xfrm>
        </p:grpSpPr>
        <p:sp>
          <p:nvSpPr>
            <p:cNvPr id="241" name="Google Shape;241;p34"/>
            <p:cNvSpPr/>
            <p:nvPr/>
          </p:nvSpPr>
          <p:spPr>
            <a:xfrm>
              <a:off x="1099075" y="1149000"/>
              <a:ext cx="1907350" cy="1487175"/>
            </a:xfrm>
            <a:custGeom>
              <a:avLst/>
              <a:gdLst/>
              <a:ahLst/>
              <a:cxnLst/>
              <a:rect l="l" t="t" r="r" b="b"/>
              <a:pathLst>
                <a:path w="76294" h="59487" extrusionOk="0">
                  <a:moveTo>
                    <a:pt x="38117" y="1"/>
                  </a:moveTo>
                  <a:lnTo>
                    <a:pt x="36136" y="61"/>
                  </a:lnTo>
                  <a:lnTo>
                    <a:pt x="34215" y="241"/>
                  </a:lnTo>
                  <a:lnTo>
                    <a:pt x="32294" y="481"/>
                  </a:lnTo>
                  <a:lnTo>
                    <a:pt x="30434" y="781"/>
                  </a:lnTo>
                  <a:lnTo>
                    <a:pt x="28573" y="1201"/>
                  </a:lnTo>
                  <a:lnTo>
                    <a:pt x="26772" y="1741"/>
                  </a:lnTo>
                  <a:lnTo>
                    <a:pt x="25031" y="2342"/>
                  </a:lnTo>
                  <a:lnTo>
                    <a:pt x="23291" y="3002"/>
                  </a:lnTo>
                  <a:lnTo>
                    <a:pt x="21610" y="3782"/>
                  </a:lnTo>
                  <a:lnTo>
                    <a:pt x="19929" y="4623"/>
                  </a:lnTo>
                  <a:lnTo>
                    <a:pt x="18368" y="5523"/>
                  </a:lnTo>
                  <a:lnTo>
                    <a:pt x="16808" y="6543"/>
                  </a:lnTo>
                  <a:lnTo>
                    <a:pt x="15307" y="7624"/>
                  </a:lnTo>
                  <a:lnTo>
                    <a:pt x="13866" y="8764"/>
                  </a:lnTo>
                  <a:lnTo>
                    <a:pt x="12486" y="9965"/>
                  </a:lnTo>
                  <a:lnTo>
                    <a:pt x="11165" y="11225"/>
                  </a:lnTo>
                  <a:lnTo>
                    <a:pt x="9905" y="12546"/>
                  </a:lnTo>
                  <a:lnTo>
                    <a:pt x="8704" y="13927"/>
                  </a:lnTo>
                  <a:lnTo>
                    <a:pt x="7564" y="15367"/>
                  </a:lnTo>
                  <a:lnTo>
                    <a:pt x="6483" y="16868"/>
                  </a:lnTo>
                  <a:lnTo>
                    <a:pt x="5523" y="18369"/>
                  </a:lnTo>
                  <a:lnTo>
                    <a:pt x="4562" y="19989"/>
                  </a:lnTo>
                  <a:lnTo>
                    <a:pt x="3722" y="21610"/>
                  </a:lnTo>
                  <a:lnTo>
                    <a:pt x="3002" y="23351"/>
                  </a:lnTo>
                  <a:lnTo>
                    <a:pt x="2282" y="25031"/>
                  </a:lnTo>
                  <a:lnTo>
                    <a:pt x="1681" y="26832"/>
                  </a:lnTo>
                  <a:lnTo>
                    <a:pt x="1201" y="28633"/>
                  </a:lnTo>
                  <a:lnTo>
                    <a:pt x="781" y="30494"/>
                  </a:lnTo>
                  <a:lnTo>
                    <a:pt x="421" y="32355"/>
                  </a:lnTo>
                  <a:lnTo>
                    <a:pt x="181" y="34275"/>
                  </a:lnTo>
                  <a:lnTo>
                    <a:pt x="1" y="36196"/>
                  </a:lnTo>
                  <a:lnTo>
                    <a:pt x="1" y="38177"/>
                  </a:lnTo>
                  <a:lnTo>
                    <a:pt x="1" y="39618"/>
                  </a:lnTo>
                  <a:lnTo>
                    <a:pt x="61" y="41118"/>
                  </a:lnTo>
                  <a:lnTo>
                    <a:pt x="241" y="42559"/>
                  </a:lnTo>
                  <a:lnTo>
                    <a:pt x="421" y="44000"/>
                  </a:lnTo>
                  <a:lnTo>
                    <a:pt x="661" y="45380"/>
                  </a:lnTo>
                  <a:lnTo>
                    <a:pt x="961" y="46761"/>
                  </a:lnTo>
                  <a:lnTo>
                    <a:pt x="1321" y="48141"/>
                  </a:lnTo>
                  <a:lnTo>
                    <a:pt x="1681" y="49522"/>
                  </a:lnTo>
                  <a:lnTo>
                    <a:pt x="2161" y="50842"/>
                  </a:lnTo>
                  <a:lnTo>
                    <a:pt x="2642" y="52163"/>
                  </a:lnTo>
                  <a:lnTo>
                    <a:pt x="3182" y="53424"/>
                  </a:lnTo>
                  <a:lnTo>
                    <a:pt x="3722" y="54684"/>
                  </a:lnTo>
                  <a:lnTo>
                    <a:pt x="4382" y="55945"/>
                  </a:lnTo>
                  <a:lnTo>
                    <a:pt x="5043" y="57145"/>
                  </a:lnTo>
                  <a:lnTo>
                    <a:pt x="5763" y="58346"/>
                  </a:lnTo>
                  <a:lnTo>
                    <a:pt x="6483" y="59486"/>
                  </a:lnTo>
                  <a:lnTo>
                    <a:pt x="69750" y="59486"/>
                  </a:lnTo>
                  <a:lnTo>
                    <a:pt x="70531" y="58346"/>
                  </a:lnTo>
                  <a:lnTo>
                    <a:pt x="71191" y="57145"/>
                  </a:lnTo>
                  <a:lnTo>
                    <a:pt x="71911" y="55945"/>
                  </a:lnTo>
                  <a:lnTo>
                    <a:pt x="72512" y="54684"/>
                  </a:lnTo>
                  <a:lnTo>
                    <a:pt x="73112" y="53424"/>
                  </a:lnTo>
                  <a:lnTo>
                    <a:pt x="73652" y="52163"/>
                  </a:lnTo>
                  <a:lnTo>
                    <a:pt x="74132" y="50842"/>
                  </a:lnTo>
                  <a:lnTo>
                    <a:pt x="74552" y="49522"/>
                  </a:lnTo>
                  <a:lnTo>
                    <a:pt x="74973" y="48141"/>
                  </a:lnTo>
                  <a:lnTo>
                    <a:pt x="75273" y="46761"/>
                  </a:lnTo>
                  <a:lnTo>
                    <a:pt x="75573" y="45380"/>
                  </a:lnTo>
                  <a:lnTo>
                    <a:pt x="75813" y="44000"/>
                  </a:lnTo>
                  <a:lnTo>
                    <a:pt x="75993" y="42559"/>
                  </a:lnTo>
                  <a:lnTo>
                    <a:pt x="76173" y="41118"/>
                  </a:lnTo>
                  <a:lnTo>
                    <a:pt x="76233" y="39618"/>
                  </a:lnTo>
                  <a:lnTo>
                    <a:pt x="76293" y="38177"/>
                  </a:lnTo>
                  <a:lnTo>
                    <a:pt x="76233" y="36196"/>
                  </a:lnTo>
                  <a:lnTo>
                    <a:pt x="76053" y="34275"/>
                  </a:lnTo>
                  <a:lnTo>
                    <a:pt x="75813" y="32355"/>
                  </a:lnTo>
                  <a:lnTo>
                    <a:pt x="75513" y="30494"/>
                  </a:lnTo>
                  <a:lnTo>
                    <a:pt x="75093" y="28633"/>
                  </a:lnTo>
                  <a:lnTo>
                    <a:pt x="74552" y="26832"/>
                  </a:lnTo>
                  <a:lnTo>
                    <a:pt x="73952" y="25031"/>
                  </a:lnTo>
                  <a:lnTo>
                    <a:pt x="73292" y="23351"/>
                  </a:lnTo>
                  <a:lnTo>
                    <a:pt x="72512" y="21610"/>
                  </a:lnTo>
                  <a:lnTo>
                    <a:pt x="71671" y="19989"/>
                  </a:lnTo>
                  <a:lnTo>
                    <a:pt x="70771" y="18369"/>
                  </a:lnTo>
                  <a:lnTo>
                    <a:pt x="69750" y="16868"/>
                  </a:lnTo>
                  <a:lnTo>
                    <a:pt x="68670" y="15367"/>
                  </a:lnTo>
                  <a:lnTo>
                    <a:pt x="67529" y="13927"/>
                  </a:lnTo>
                  <a:lnTo>
                    <a:pt x="66389" y="12546"/>
                  </a:lnTo>
                  <a:lnTo>
                    <a:pt x="65068" y="11225"/>
                  </a:lnTo>
                  <a:lnTo>
                    <a:pt x="63748" y="9965"/>
                  </a:lnTo>
                  <a:lnTo>
                    <a:pt x="62367" y="8764"/>
                  </a:lnTo>
                  <a:lnTo>
                    <a:pt x="60927" y="7624"/>
                  </a:lnTo>
                  <a:lnTo>
                    <a:pt x="59426" y="6543"/>
                  </a:lnTo>
                  <a:lnTo>
                    <a:pt x="57925" y="5523"/>
                  </a:lnTo>
                  <a:lnTo>
                    <a:pt x="56305" y="4623"/>
                  </a:lnTo>
                  <a:lnTo>
                    <a:pt x="54684" y="3782"/>
                  </a:lnTo>
                  <a:lnTo>
                    <a:pt x="52943" y="3002"/>
                  </a:lnTo>
                  <a:lnTo>
                    <a:pt x="51262" y="2342"/>
                  </a:lnTo>
                  <a:lnTo>
                    <a:pt x="49462" y="1741"/>
                  </a:lnTo>
                  <a:lnTo>
                    <a:pt x="47661" y="1201"/>
                  </a:lnTo>
                  <a:lnTo>
                    <a:pt x="45800" y="781"/>
                  </a:lnTo>
                  <a:lnTo>
                    <a:pt x="43939" y="481"/>
                  </a:lnTo>
                  <a:lnTo>
                    <a:pt x="42019" y="241"/>
                  </a:lnTo>
                  <a:lnTo>
                    <a:pt x="40098" y="61"/>
                  </a:lnTo>
                  <a:lnTo>
                    <a:pt x="381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2" name="Google Shape;242;p34"/>
            <p:cNvSpPr/>
            <p:nvPr/>
          </p:nvSpPr>
          <p:spPr>
            <a:xfrm>
              <a:off x="1411200" y="2101925"/>
              <a:ext cx="711350" cy="39025"/>
            </a:xfrm>
            <a:custGeom>
              <a:avLst/>
              <a:gdLst/>
              <a:ahLst/>
              <a:cxnLst/>
              <a:rect l="l" t="t" r="r" b="b"/>
              <a:pathLst>
                <a:path w="28454" h="1561" extrusionOk="0">
                  <a:moveTo>
                    <a:pt x="1" y="0"/>
                  </a:moveTo>
                  <a:lnTo>
                    <a:pt x="1" y="360"/>
                  </a:lnTo>
                  <a:lnTo>
                    <a:pt x="61" y="780"/>
                  </a:lnTo>
                  <a:lnTo>
                    <a:pt x="241" y="1080"/>
                  </a:lnTo>
                  <a:lnTo>
                    <a:pt x="481" y="1381"/>
                  </a:lnTo>
                  <a:lnTo>
                    <a:pt x="841" y="1561"/>
                  </a:lnTo>
                  <a:lnTo>
                    <a:pt x="1682" y="1561"/>
                  </a:lnTo>
                  <a:lnTo>
                    <a:pt x="2162" y="1381"/>
                  </a:lnTo>
                  <a:lnTo>
                    <a:pt x="2702" y="1201"/>
                  </a:lnTo>
                  <a:lnTo>
                    <a:pt x="3782" y="660"/>
                  </a:lnTo>
                  <a:lnTo>
                    <a:pt x="4863" y="180"/>
                  </a:lnTo>
                  <a:lnTo>
                    <a:pt x="5403" y="60"/>
                  </a:lnTo>
                  <a:lnTo>
                    <a:pt x="5823" y="0"/>
                  </a:lnTo>
                  <a:close/>
                  <a:moveTo>
                    <a:pt x="5823" y="0"/>
                  </a:moveTo>
                  <a:lnTo>
                    <a:pt x="6184" y="60"/>
                  </a:lnTo>
                  <a:lnTo>
                    <a:pt x="6424" y="120"/>
                  </a:lnTo>
                  <a:lnTo>
                    <a:pt x="6664" y="300"/>
                  </a:lnTo>
                  <a:lnTo>
                    <a:pt x="6784" y="480"/>
                  </a:lnTo>
                  <a:lnTo>
                    <a:pt x="6904" y="720"/>
                  </a:lnTo>
                  <a:lnTo>
                    <a:pt x="6964" y="960"/>
                  </a:lnTo>
                  <a:lnTo>
                    <a:pt x="7084" y="1561"/>
                  </a:lnTo>
                  <a:lnTo>
                    <a:pt x="28453" y="1561"/>
                  </a:lnTo>
                  <a:lnTo>
                    <a:pt x="2821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2668750" y="2178450"/>
              <a:ext cx="259625" cy="39050"/>
            </a:xfrm>
            <a:custGeom>
              <a:avLst/>
              <a:gdLst/>
              <a:ahLst/>
              <a:cxnLst/>
              <a:rect l="l" t="t" r="r" b="b"/>
              <a:pathLst>
                <a:path w="10385" h="1562" extrusionOk="0">
                  <a:moveTo>
                    <a:pt x="1441" y="0"/>
                  </a:moveTo>
                  <a:lnTo>
                    <a:pt x="781" y="781"/>
                  </a:lnTo>
                  <a:lnTo>
                    <a:pt x="0" y="1561"/>
                  </a:lnTo>
                  <a:lnTo>
                    <a:pt x="10265" y="1561"/>
                  </a:lnTo>
                  <a:lnTo>
                    <a:pt x="10385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2554700" y="2254975"/>
              <a:ext cx="364675" cy="57050"/>
            </a:xfrm>
            <a:custGeom>
              <a:avLst/>
              <a:gdLst/>
              <a:ahLst/>
              <a:cxnLst/>
              <a:rect l="l" t="t" r="r" b="b"/>
              <a:pathLst>
                <a:path w="14587" h="2282" extrusionOk="0">
                  <a:moveTo>
                    <a:pt x="2822" y="1"/>
                  </a:moveTo>
                  <a:lnTo>
                    <a:pt x="1441" y="1141"/>
                  </a:lnTo>
                  <a:lnTo>
                    <a:pt x="0" y="2282"/>
                  </a:lnTo>
                  <a:lnTo>
                    <a:pt x="14167" y="2282"/>
                  </a:lnTo>
                  <a:lnTo>
                    <a:pt x="14587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1951450" y="2254975"/>
              <a:ext cx="177100" cy="49550"/>
            </a:xfrm>
            <a:custGeom>
              <a:avLst/>
              <a:gdLst/>
              <a:ahLst/>
              <a:cxnLst/>
              <a:rect l="l" t="t" r="r" b="b"/>
              <a:pathLst>
                <a:path w="7084" h="1982" extrusionOk="0">
                  <a:moveTo>
                    <a:pt x="0" y="1"/>
                  </a:moveTo>
                  <a:lnTo>
                    <a:pt x="0" y="481"/>
                  </a:lnTo>
                  <a:lnTo>
                    <a:pt x="60" y="721"/>
                  </a:lnTo>
                  <a:lnTo>
                    <a:pt x="120" y="961"/>
                  </a:lnTo>
                  <a:lnTo>
                    <a:pt x="360" y="1381"/>
                  </a:lnTo>
                  <a:lnTo>
                    <a:pt x="660" y="1621"/>
                  </a:lnTo>
                  <a:lnTo>
                    <a:pt x="961" y="1861"/>
                  </a:lnTo>
                  <a:lnTo>
                    <a:pt x="1261" y="1921"/>
                  </a:lnTo>
                  <a:lnTo>
                    <a:pt x="1621" y="1982"/>
                  </a:lnTo>
                  <a:lnTo>
                    <a:pt x="1981" y="1921"/>
                  </a:lnTo>
                  <a:lnTo>
                    <a:pt x="2401" y="1861"/>
                  </a:lnTo>
                  <a:lnTo>
                    <a:pt x="2821" y="1681"/>
                  </a:lnTo>
                  <a:lnTo>
                    <a:pt x="3662" y="1381"/>
                  </a:lnTo>
                  <a:lnTo>
                    <a:pt x="4562" y="1021"/>
                  </a:lnTo>
                  <a:lnTo>
                    <a:pt x="5402" y="721"/>
                  </a:lnTo>
                  <a:lnTo>
                    <a:pt x="5823" y="601"/>
                  </a:lnTo>
                  <a:lnTo>
                    <a:pt x="6303" y="541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2605725" y="1899325"/>
              <a:ext cx="31525" cy="15025"/>
            </a:xfrm>
            <a:custGeom>
              <a:avLst/>
              <a:gdLst/>
              <a:ahLst/>
              <a:cxnLst/>
              <a:rect l="l" t="t" r="r" b="b"/>
              <a:pathLst>
                <a:path w="1261" h="601" extrusionOk="0">
                  <a:moveTo>
                    <a:pt x="421" y="1"/>
                  </a:moveTo>
                  <a:lnTo>
                    <a:pt x="180" y="61"/>
                  </a:lnTo>
                  <a:lnTo>
                    <a:pt x="60" y="181"/>
                  </a:lnTo>
                  <a:lnTo>
                    <a:pt x="0" y="301"/>
                  </a:lnTo>
                  <a:lnTo>
                    <a:pt x="0" y="421"/>
                  </a:lnTo>
                  <a:lnTo>
                    <a:pt x="0" y="601"/>
                  </a:lnTo>
                  <a:lnTo>
                    <a:pt x="1261" y="601"/>
                  </a:lnTo>
                  <a:lnTo>
                    <a:pt x="1021" y="241"/>
                  </a:lnTo>
                  <a:lnTo>
                    <a:pt x="72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7" name="Google Shape;247;p34"/>
            <p:cNvSpPr/>
            <p:nvPr/>
          </p:nvSpPr>
          <p:spPr>
            <a:xfrm>
              <a:off x="2382125" y="1687725"/>
              <a:ext cx="211625" cy="226625"/>
            </a:xfrm>
            <a:custGeom>
              <a:avLst/>
              <a:gdLst/>
              <a:ahLst/>
              <a:cxnLst/>
              <a:rect l="l" t="t" r="r" b="b"/>
              <a:pathLst>
                <a:path w="8465" h="9065" extrusionOk="0">
                  <a:moveTo>
                    <a:pt x="1" y="1"/>
                  </a:moveTo>
                  <a:lnTo>
                    <a:pt x="1" y="481"/>
                  </a:lnTo>
                  <a:lnTo>
                    <a:pt x="61" y="841"/>
                  </a:lnTo>
                  <a:lnTo>
                    <a:pt x="181" y="1201"/>
                  </a:lnTo>
                  <a:lnTo>
                    <a:pt x="301" y="1562"/>
                  </a:lnTo>
                  <a:lnTo>
                    <a:pt x="601" y="2102"/>
                  </a:lnTo>
                  <a:lnTo>
                    <a:pt x="1021" y="2582"/>
                  </a:lnTo>
                  <a:lnTo>
                    <a:pt x="1321" y="3062"/>
                  </a:lnTo>
                  <a:lnTo>
                    <a:pt x="1621" y="3482"/>
                  </a:lnTo>
                  <a:lnTo>
                    <a:pt x="1681" y="3662"/>
                  </a:lnTo>
                  <a:lnTo>
                    <a:pt x="2402" y="4323"/>
                  </a:lnTo>
                  <a:lnTo>
                    <a:pt x="3062" y="4983"/>
                  </a:lnTo>
                  <a:lnTo>
                    <a:pt x="3602" y="5643"/>
                  </a:lnTo>
                  <a:lnTo>
                    <a:pt x="3662" y="5763"/>
                  </a:lnTo>
                  <a:lnTo>
                    <a:pt x="3662" y="5883"/>
                  </a:lnTo>
                  <a:lnTo>
                    <a:pt x="3542" y="6184"/>
                  </a:lnTo>
                  <a:lnTo>
                    <a:pt x="3422" y="6424"/>
                  </a:lnTo>
                  <a:lnTo>
                    <a:pt x="3362" y="6664"/>
                  </a:lnTo>
                  <a:lnTo>
                    <a:pt x="3302" y="6964"/>
                  </a:lnTo>
                  <a:lnTo>
                    <a:pt x="3362" y="7204"/>
                  </a:lnTo>
                  <a:lnTo>
                    <a:pt x="3602" y="7624"/>
                  </a:lnTo>
                  <a:lnTo>
                    <a:pt x="3722" y="7864"/>
                  </a:lnTo>
                  <a:lnTo>
                    <a:pt x="3782" y="8164"/>
                  </a:lnTo>
                  <a:lnTo>
                    <a:pt x="3842" y="8405"/>
                  </a:lnTo>
                  <a:lnTo>
                    <a:pt x="3722" y="8765"/>
                  </a:lnTo>
                  <a:lnTo>
                    <a:pt x="3602" y="9065"/>
                  </a:lnTo>
                  <a:lnTo>
                    <a:pt x="8464" y="9065"/>
                  </a:lnTo>
                  <a:lnTo>
                    <a:pt x="8164" y="8224"/>
                  </a:lnTo>
                  <a:lnTo>
                    <a:pt x="7984" y="7384"/>
                  </a:lnTo>
                  <a:lnTo>
                    <a:pt x="7804" y="6544"/>
                  </a:lnTo>
                  <a:lnTo>
                    <a:pt x="7564" y="5883"/>
                  </a:lnTo>
                  <a:lnTo>
                    <a:pt x="7444" y="5643"/>
                  </a:lnTo>
                  <a:lnTo>
                    <a:pt x="7264" y="5463"/>
                  </a:lnTo>
                  <a:lnTo>
                    <a:pt x="6423" y="4383"/>
                  </a:lnTo>
                  <a:lnTo>
                    <a:pt x="4322" y="1502"/>
                  </a:lnTo>
                  <a:lnTo>
                    <a:pt x="4082" y="1261"/>
                  </a:lnTo>
                  <a:lnTo>
                    <a:pt x="3602" y="961"/>
                  </a:lnTo>
                  <a:lnTo>
                    <a:pt x="3002" y="721"/>
                  </a:lnTo>
                  <a:lnTo>
                    <a:pt x="2282" y="481"/>
                  </a:lnTo>
                  <a:lnTo>
                    <a:pt x="1621" y="24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8" name="Google Shape;248;p34"/>
            <p:cNvSpPr/>
            <p:nvPr/>
          </p:nvSpPr>
          <p:spPr>
            <a:xfrm>
              <a:off x="2539700" y="2349525"/>
              <a:ext cx="360175" cy="40525"/>
            </a:xfrm>
            <a:custGeom>
              <a:avLst/>
              <a:gdLst/>
              <a:ahLst/>
              <a:cxnLst/>
              <a:rect l="l" t="t" r="r" b="b"/>
              <a:pathLst>
                <a:path w="14407" h="1621" extrusionOk="0">
                  <a:moveTo>
                    <a:pt x="2761" y="0"/>
                  </a:moveTo>
                  <a:lnTo>
                    <a:pt x="3002" y="120"/>
                  </a:lnTo>
                  <a:lnTo>
                    <a:pt x="2761" y="180"/>
                  </a:lnTo>
                  <a:lnTo>
                    <a:pt x="1321" y="901"/>
                  </a:lnTo>
                  <a:lnTo>
                    <a:pt x="0" y="1621"/>
                  </a:lnTo>
                  <a:lnTo>
                    <a:pt x="13926" y="1621"/>
                  </a:lnTo>
                  <a:lnTo>
                    <a:pt x="14406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9" name="Google Shape;249;p34"/>
            <p:cNvSpPr/>
            <p:nvPr/>
          </p:nvSpPr>
          <p:spPr>
            <a:xfrm>
              <a:off x="1043550" y="1149000"/>
              <a:ext cx="1887825" cy="991950"/>
            </a:xfrm>
            <a:custGeom>
              <a:avLst/>
              <a:gdLst/>
              <a:ahLst/>
              <a:cxnLst/>
              <a:rect l="l" t="t" r="r" b="b"/>
              <a:pathLst>
                <a:path w="75513" h="39678" extrusionOk="0">
                  <a:moveTo>
                    <a:pt x="25151" y="5703"/>
                  </a:moveTo>
                  <a:lnTo>
                    <a:pt x="25932" y="5823"/>
                  </a:lnTo>
                  <a:lnTo>
                    <a:pt x="26712" y="6063"/>
                  </a:lnTo>
                  <a:lnTo>
                    <a:pt x="27432" y="6303"/>
                  </a:lnTo>
                  <a:lnTo>
                    <a:pt x="28093" y="6603"/>
                  </a:lnTo>
                  <a:lnTo>
                    <a:pt x="28753" y="7024"/>
                  </a:lnTo>
                  <a:lnTo>
                    <a:pt x="29353" y="7444"/>
                  </a:lnTo>
                  <a:lnTo>
                    <a:pt x="29893" y="7984"/>
                  </a:lnTo>
                  <a:lnTo>
                    <a:pt x="30434" y="8524"/>
                  </a:lnTo>
                  <a:lnTo>
                    <a:pt x="30854" y="9125"/>
                  </a:lnTo>
                  <a:lnTo>
                    <a:pt x="31274" y="9785"/>
                  </a:lnTo>
                  <a:lnTo>
                    <a:pt x="31574" y="10445"/>
                  </a:lnTo>
                  <a:lnTo>
                    <a:pt x="31874" y="11165"/>
                  </a:lnTo>
                  <a:lnTo>
                    <a:pt x="32054" y="11946"/>
                  </a:lnTo>
                  <a:lnTo>
                    <a:pt x="32174" y="12726"/>
                  </a:lnTo>
                  <a:lnTo>
                    <a:pt x="32234" y="13506"/>
                  </a:lnTo>
                  <a:lnTo>
                    <a:pt x="32174" y="14287"/>
                  </a:lnTo>
                  <a:lnTo>
                    <a:pt x="32054" y="15067"/>
                  </a:lnTo>
                  <a:lnTo>
                    <a:pt x="31874" y="15847"/>
                  </a:lnTo>
                  <a:lnTo>
                    <a:pt x="31574" y="16568"/>
                  </a:lnTo>
                  <a:lnTo>
                    <a:pt x="31274" y="17228"/>
                  </a:lnTo>
                  <a:lnTo>
                    <a:pt x="30854" y="17888"/>
                  </a:lnTo>
                  <a:lnTo>
                    <a:pt x="30434" y="18489"/>
                  </a:lnTo>
                  <a:lnTo>
                    <a:pt x="29893" y="19029"/>
                  </a:lnTo>
                  <a:lnTo>
                    <a:pt x="29353" y="19569"/>
                  </a:lnTo>
                  <a:lnTo>
                    <a:pt x="28753" y="19989"/>
                  </a:lnTo>
                  <a:lnTo>
                    <a:pt x="28093" y="20409"/>
                  </a:lnTo>
                  <a:lnTo>
                    <a:pt x="27432" y="20710"/>
                  </a:lnTo>
                  <a:lnTo>
                    <a:pt x="26712" y="21010"/>
                  </a:lnTo>
                  <a:lnTo>
                    <a:pt x="25932" y="21190"/>
                  </a:lnTo>
                  <a:lnTo>
                    <a:pt x="25151" y="21310"/>
                  </a:lnTo>
                  <a:lnTo>
                    <a:pt x="24371" y="21370"/>
                  </a:lnTo>
                  <a:lnTo>
                    <a:pt x="23591" y="21310"/>
                  </a:lnTo>
                  <a:lnTo>
                    <a:pt x="22810" y="21190"/>
                  </a:lnTo>
                  <a:lnTo>
                    <a:pt x="22030" y="21010"/>
                  </a:lnTo>
                  <a:lnTo>
                    <a:pt x="21310" y="20710"/>
                  </a:lnTo>
                  <a:lnTo>
                    <a:pt x="20649" y="20409"/>
                  </a:lnTo>
                  <a:lnTo>
                    <a:pt x="19989" y="19989"/>
                  </a:lnTo>
                  <a:lnTo>
                    <a:pt x="19389" y="19569"/>
                  </a:lnTo>
                  <a:lnTo>
                    <a:pt x="18849" y="19029"/>
                  </a:lnTo>
                  <a:lnTo>
                    <a:pt x="18308" y="18489"/>
                  </a:lnTo>
                  <a:lnTo>
                    <a:pt x="17888" y="17888"/>
                  </a:lnTo>
                  <a:lnTo>
                    <a:pt x="17468" y="17228"/>
                  </a:lnTo>
                  <a:lnTo>
                    <a:pt x="17168" y="16568"/>
                  </a:lnTo>
                  <a:lnTo>
                    <a:pt x="16868" y="15847"/>
                  </a:lnTo>
                  <a:lnTo>
                    <a:pt x="16688" y="15067"/>
                  </a:lnTo>
                  <a:lnTo>
                    <a:pt x="16568" y="14287"/>
                  </a:lnTo>
                  <a:lnTo>
                    <a:pt x="16568" y="13506"/>
                  </a:lnTo>
                  <a:lnTo>
                    <a:pt x="16568" y="12726"/>
                  </a:lnTo>
                  <a:lnTo>
                    <a:pt x="16688" y="11946"/>
                  </a:lnTo>
                  <a:lnTo>
                    <a:pt x="16868" y="11165"/>
                  </a:lnTo>
                  <a:lnTo>
                    <a:pt x="17168" y="10445"/>
                  </a:lnTo>
                  <a:lnTo>
                    <a:pt x="17468" y="9785"/>
                  </a:lnTo>
                  <a:lnTo>
                    <a:pt x="17888" y="9125"/>
                  </a:lnTo>
                  <a:lnTo>
                    <a:pt x="18308" y="8524"/>
                  </a:lnTo>
                  <a:lnTo>
                    <a:pt x="18849" y="7984"/>
                  </a:lnTo>
                  <a:lnTo>
                    <a:pt x="19389" y="7444"/>
                  </a:lnTo>
                  <a:lnTo>
                    <a:pt x="19989" y="7024"/>
                  </a:lnTo>
                  <a:lnTo>
                    <a:pt x="20649" y="6603"/>
                  </a:lnTo>
                  <a:lnTo>
                    <a:pt x="21310" y="6303"/>
                  </a:lnTo>
                  <a:lnTo>
                    <a:pt x="22030" y="6063"/>
                  </a:lnTo>
                  <a:lnTo>
                    <a:pt x="22810" y="5823"/>
                  </a:lnTo>
                  <a:lnTo>
                    <a:pt x="23591" y="5703"/>
                  </a:lnTo>
                  <a:close/>
                  <a:moveTo>
                    <a:pt x="37096" y="1"/>
                  </a:moveTo>
                  <a:lnTo>
                    <a:pt x="35416" y="61"/>
                  </a:lnTo>
                  <a:lnTo>
                    <a:pt x="33675" y="181"/>
                  </a:lnTo>
                  <a:lnTo>
                    <a:pt x="32054" y="421"/>
                  </a:lnTo>
                  <a:lnTo>
                    <a:pt x="30374" y="661"/>
                  </a:lnTo>
                  <a:lnTo>
                    <a:pt x="28753" y="1021"/>
                  </a:lnTo>
                  <a:lnTo>
                    <a:pt x="27132" y="1441"/>
                  </a:lnTo>
                  <a:lnTo>
                    <a:pt x="25572" y="1861"/>
                  </a:lnTo>
                  <a:lnTo>
                    <a:pt x="24071" y="2402"/>
                  </a:lnTo>
                  <a:lnTo>
                    <a:pt x="22510" y="3002"/>
                  </a:lnTo>
                  <a:lnTo>
                    <a:pt x="21070" y="3662"/>
                  </a:lnTo>
                  <a:lnTo>
                    <a:pt x="19629" y="4383"/>
                  </a:lnTo>
                  <a:lnTo>
                    <a:pt x="18188" y="5163"/>
                  </a:lnTo>
                  <a:lnTo>
                    <a:pt x="16868" y="6003"/>
                  </a:lnTo>
                  <a:lnTo>
                    <a:pt x="15487" y="6904"/>
                  </a:lnTo>
                  <a:lnTo>
                    <a:pt x="14227" y="7864"/>
                  </a:lnTo>
                  <a:lnTo>
                    <a:pt x="12966" y="8884"/>
                  </a:lnTo>
                  <a:lnTo>
                    <a:pt x="11766" y="9905"/>
                  </a:lnTo>
                  <a:lnTo>
                    <a:pt x="10625" y="10985"/>
                  </a:lnTo>
                  <a:lnTo>
                    <a:pt x="9485" y="12126"/>
                  </a:lnTo>
                  <a:lnTo>
                    <a:pt x="8404" y="13326"/>
                  </a:lnTo>
                  <a:lnTo>
                    <a:pt x="7384" y="14587"/>
                  </a:lnTo>
                  <a:lnTo>
                    <a:pt x="6423" y="15847"/>
                  </a:lnTo>
                  <a:lnTo>
                    <a:pt x="5523" y="17168"/>
                  </a:lnTo>
                  <a:lnTo>
                    <a:pt x="4683" y="18549"/>
                  </a:lnTo>
                  <a:lnTo>
                    <a:pt x="3902" y="19929"/>
                  </a:lnTo>
                  <a:lnTo>
                    <a:pt x="3122" y="21370"/>
                  </a:lnTo>
                  <a:lnTo>
                    <a:pt x="2462" y="22810"/>
                  </a:lnTo>
                  <a:lnTo>
                    <a:pt x="1801" y="24311"/>
                  </a:lnTo>
                  <a:lnTo>
                    <a:pt x="1261" y="25812"/>
                  </a:lnTo>
                  <a:lnTo>
                    <a:pt x="781" y="27372"/>
                  </a:lnTo>
                  <a:lnTo>
                    <a:pt x="361" y="28993"/>
                  </a:lnTo>
                  <a:lnTo>
                    <a:pt x="1" y="30614"/>
                  </a:lnTo>
                  <a:lnTo>
                    <a:pt x="43399" y="30614"/>
                  </a:lnTo>
                  <a:lnTo>
                    <a:pt x="44600" y="28933"/>
                  </a:lnTo>
                  <a:lnTo>
                    <a:pt x="45080" y="28153"/>
                  </a:lnTo>
                  <a:lnTo>
                    <a:pt x="45260" y="27733"/>
                  </a:lnTo>
                  <a:lnTo>
                    <a:pt x="45380" y="27312"/>
                  </a:lnTo>
                  <a:lnTo>
                    <a:pt x="44360" y="26532"/>
                  </a:lnTo>
                  <a:lnTo>
                    <a:pt x="44059" y="26172"/>
                  </a:lnTo>
                  <a:lnTo>
                    <a:pt x="43819" y="25752"/>
                  </a:lnTo>
                  <a:lnTo>
                    <a:pt x="43159" y="24731"/>
                  </a:lnTo>
                  <a:lnTo>
                    <a:pt x="42499" y="23651"/>
                  </a:lnTo>
                  <a:lnTo>
                    <a:pt x="42139" y="23111"/>
                  </a:lnTo>
                  <a:lnTo>
                    <a:pt x="41778" y="22630"/>
                  </a:lnTo>
                  <a:lnTo>
                    <a:pt x="41298" y="22210"/>
                  </a:lnTo>
                  <a:lnTo>
                    <a:pt x="40878" y="21790"/>
                  </a:lnTo>
                  <a:lnTo>
                    <a:pt x="40338" y="21490"/>
                  </a:lnTo>
                  <a:lnTo>
                    <a:pt x="39798" y="21310"/>
                  </a:lnTo>
                  <a:lnTo>
                    <a:pt x="39137" y="21190"/>
                  </a:lnTo>
                  <a:lnTo>
                    <a:pt x="38477" y="21190"/>
                  </a:lnTo>
                  <a:lnTo>
                    <a:pt x="37757" y="21370"/>
                  </a:lnTo>
                  <a:lnTo>
                    <a:pt x="36976" y="21670"/>
                  </a:lnTo>
                  <a:lnTo>
                    <a:pt x="36496" y="21910"/>
                  </a:lnTo>
                  <a:lnTo>
                    <a:pt x="36076" y="22210"/>
                  </a:lnTo>
                  <a:lnTo>
                    <a:pt x="35776" y="22270"/>
                  </a:lnTo>
                  <a:lnTo>
                    <a:pt x="35536" y="22330"/>
                  </a:lnTo>
                  <a:lnTo>
                    <a:pt x="35356" y="22210"/>
                  </a:lnTo>
                  <a:lnTo>
                    <a:pt x="35176" y="22030"/>
                  </a:lnTo>
                  <a:lnTo>
                    <a:pt x="35116" y="21910"/>
                  </a:lnTo>
                  <a:lnTo>
                    <a:pt x="34755" y="22030"/>
                  </a:lnTo>
                  <a:lnTo>
                    <a:pt x="34335" y="22210"/>
                  </a:lnTo>
                  <a:lnTo>
                    <a:pt x="33255" y="22750"/>
                  </a:lnTo>
                  <a:lnTo>
                    <a:pt x="32595" y="22991"/>
                  </a:lnTo>
                  <a:lnTo>
                    <a:pt x="31934" y="23171"/>
                  </a:lnTo>
                  <a:lnTo>
                    <a:pt x="30854" y="23171"/>
                  </a:lnTo>
                  <a:lnTo>
                    <a:pt x="29773" y="23051"/>
                  </a:lnTo>
                  <a:lnTo>
                    <a:pt x="29173" y="23051"/>
                  </a:lnTo>
                  <a:lnTo>
                    <a:pt x="28573" y="23111"/>
                  </a:lnTo>
                  <a:lnTo>
                    <a:pt x="28393" y="23471"/>
                  </a:lnTo>
                  <a:lnTo>
                    <a:pt x="28033" y="23891"/>
                  </a:lnTo>
                  <a:lnTo>
                    <a:pt x="27672" y="24251"/>
                  </a:lnTo>
                  <a:lnTo>
                    <a:pt x="27252" y="24551"/>
                  </a:lnTo>
                  <a:lnTo>
                    <a:pt x="27012" y="24611"/>
                  </a:lnTo>
                  <a:lnTo>
                    <a:pt x="26652" y="24611"/>
                  </a:lnTo>
                  <a:lnTo>
                    <a:pt x="26472" y="24491"/>
                  </a:lnTo>
                  <a:lnTo>
                    <a:pt x="26952" y="23831"/>
                  </a:lnTo>
                  <a:lnTo>
                    <a:pt x="27012" y="23651"/>
                  </a:lnTo>
                  <a:lnTo>
                    <a:pt x="27072" y="23471"/>
                  </a:lnTo>
                  <a:lnTo>
                    <a:pt x="27072" y="23231"/>
                  </a:lnTo>
                  <a:lnTo>
                    <a:pt x="27012" y="23051"/>
                  </a:lnTo>
                  <a:lnTo>
                    <a:pt x="26952" y="22991"/>
                  </a:lnTo>
                  <a:lnTo>
                    <a:pt x="26892" y="22931"/>
                  </a:lnTo>
                  <a:lnTo>
                    <a:pt x="26652" y="22931"/>
                  </a:lnTo>
                  <a:lnTo>
                    <a:pt x="26412" y="22991"/>
                  </a:lnTo>
                  <a:lnTo>
                    <a:pt x="26112" y="23111"/>
                  </a:lnTo>
                  <a:lnTo>
                    <a:pt x="25451" y="23471"/>
                  </a:lnTo>
                  <a:lnTo>
                    <a:pt x="24971" y="23711"/>
                  </a:lnTo>
                  <a:lnTo>
                    <a:pt x="24851" y="23771"/>
                  </a:lnTo>
                  <a:lnTo>
                    <a:pt x="24611" y="23591"/>
                  </a:lnTo>
                  <a:lnTo>
                    <a:pt x="24431" y="23411"/>
                  </a:lnTo>
                  <a:lnTo>
                    <a:pt x="24371" y="23231"/>
                  </a:lnTo>
                  <a:lnTo>
                    <a:pt x="24431" y="23051"/>
                  </a:lnTo>
                  <a:lnTo>
                    <a:pt x="24551" y="22870"/>
                  </a:lnTo>
                  <a:lnTo>
                    <a:pt x="24671" y="22690"/>
                  </a:lnTo>
                  <a:lnTo>
                    <a:pt x="25031" y="22390"/>
                  </a:lnTo>
                  <a:lnTo>
                    <a:pt x="25391" y="22150"/>
                  </a:lnTo>
                  <a:lnTo>
                    <a:pt x="25752" y="22030"/>
                  </a:lnTo>
                  <a:lnTo>
                    <a:pt x="26052" y="21970"/>
                  </a:lnTo>
                  <a:lnTo>
                    <a:pt x="26712" y="22030"/>
                  </a:lnTo>
                  <a:lnTo>
                    <a:pt x="27012" y="22030"/>
                  </a:lnTo>
                  <a:lnTo>
                    <a:pt x="27432" y="21970"/>
                  </a:lnTo>
                  <a:lnTo>
                    <a:pt x="27913" y="21850"/>
                  </a:lnTo>
                  <a:lnTo>
                    <a:pt x="28513" y="21610"/>
                  </a:lnTo>
                  <a:lnTo>
                    <a:pt x="28993" y="21370"/>
                  </a:lnTo>
                  <a:lnTo>
                    <a:pt x="29713" y="21070"/>
                  </a:lnTo>
                  <a:lnTo>
                    <a:pt x="30494" y="20770"/>
                  </a:lnTo>
                  <a:lnTo>
                    <a:pt x="32054" y="20289"/>
                  </a:lnTo>
                  <a:lnTo>
                    <a:pt x="33615" y="19869"/>
                  </a:lnTo>
                  <a:lnTo>
                    <a:pt x="34275" y="19629"/>
                  </a:lnTo>
                  <a:lnTo>
                    <a:pt x="34936" y="19389"/>
                  </a:lnTo>
                  <a:lnTo>
                    <a:pt x="35296" y="19149"/>
                  </a:lnTo>
                  <a:lnTo>
                    <a:pt x="35656" y="18909"/>
                  </a:lnTo>
                  <a:lnTo>
                    <a:pt x="36256" y="18429"/>
                  </a:lnTo>
                  <a:lnTo>
                    <a:pt x="36916" y="17888"/>
                  </a:lnTo>
                  <a:lnTo>
                    <a:pt x="37277" y="17648"/>
                  </a:lnTo>
                  <a:lnTo>
                    <a:pt x="37637" y="17468"/>
                  </a:lnTo>
                  <a:lnTo>
                    <a:pt x="38177" y="17228"/>
                  </a:lnTo>
                  <a:lnTo>
                    <a:pt x="38837" y="17048"/>
                  </a:lnTo>
                  <a:lnTo>
                    <a:pt x="40278" y="16688"/>
                  </a:lnTo>
                  <a:lnTo>
                    <a:pt x="41718" y="16328"/>
                  </a:lnTo>
                  <a:lnTo>
                    <a:pt x="42499" y="16088"/>
                  </a:lnTo>
                  <a:lnTo>
                    <a:pt x="43159" y="15787"/>
                  </a:lnTo>
                  <a:lnTo>
                    <a:pt x="43819" y="15427"/>
                  </a:lnTo>
                  <a:lnTo>
                    <a:pt x="43699" y="14827"/>
                  </a:lnTo>
                  <a:lnTo>
                    <a:pt x="43459" y="14347"/>
                  </a:lnTo>
                  <a:lnTo>
                    <a:pt x="42979" y="13446"/>
                  </a:lnTo>
                  <a:lnTo>
                    <a:pt x="42799" y="12846"/>
                  </a:lnTo>
                  <a:lnTo>
                    <a:pt x="42679" y="12246"/>
                  </a:lnTo>
                  <a:lnTo>
                    <a:pt x="42739" y="11706"/>
                  </a:lnTo>
                  <a:lnTo>
                    <a:pt x="42859" y="11165"/>
                  </a:lnTo>
                  <a:lnTo>
                    <a:pt x="43039" y="10745"/>
                  </a:lnTo>
                  <a:lnTo>
                    <a:pt x="43339" y="10325"/>
                  </a:lnTo>
                  <a:lnTo>
                    <a:pt x="43699" y="10025"/>
                  </a:lnTo>
                  <a:lnTo>
                    <a:pt x="44059" y="9785"/>
                  </a:lnTo>
                  <a:lnTo>
                    <a:pt x="44540" y="9605"/>
                  </a:lnTo>
                  <a:lnTo>
                    <a:pt x="45080" y="9545"/>
                  </a:lnTo>
                  <a:lnTo>
                    <a:pt x="45620" y="9485"/>
                  </a:lnTo>
                  <a:lnTo>
                    <a:pt x="46280" y="9545"/>
                  </a:lnTo>
                  <a:lnTo>
                    <a:pt x="46881" y="9665"/>
                  </a:lnTo>
                  <a:lnTo>
                    <a:pt x="47481" y="9845"/>
                  </a:lnTo>
                  <a:lnTo>
                    <a:pt x="48021" y="10025"/>
                  </a:lnTo>
                  <a:lnTo>
                    <a:pt x="48441" y="10325"/>
                  </a:lnTo>
                  <a:lnTo>
                    <a:pt x="48741" y="10505"/>
                  </a:lnTo>
                  <a:lnTo>
                    <a:pt x="49102" y="10925"/>
                  </a:lnTo>
                  <a:lnTo>
                    <a:pt x="49222" y="11105"/>
                  </a:lnTo>
                  <a:lnTo>
                    <a:pt x="49342" y="11406"/>
                  </a:lnTo>
                  <a:lnTo>
                    <a:pt x="49402" y="11646"/>
                  </a:lnTo>
                  <a:lnTo>
                    <a:pt x="49402" y="11886"/>
                  </a:lnTo>
                  <a:lnTo>
                    <a:pt x="49222" y="11706"/>
                  </a:lnTo>
                  <a:lnTo>
                    <a:pt x="48982" y="11586"/>
                  </a:lnTo>
                  <a:lnTo>
                    <a:pt x="48982" y="12186"/>
                  </a:lnTo>
                  <a:lnTo>
                    <a:pt x="49042" y="12486"/>
                  </a:lnTo>
                  <a:lnTo>
                    <a:pt x="49102" y="12786"/>
                  </a:lnTo>
                  <a:lnTo>
                    <a:pt x="49282" y="13026"/>
                  </a:lnTo>
                  <a:lnTo>
                    <a:pt x="49522" y="13266"/>
                  </a:lnTo>
                  <a:lnTo>
                    <a:pt x="49702" y="13506"/>
                  </a:lnTo>
                  <a:lnTo>
                    <a:pt x="49882" y="13747"/>
                  </a:lnTo>
                  <a:lnTo>
                    <a:pt x="49882" y="13867"/>
                  </a:lnTo>
                  <a:lnTo>
                    <a:pt x="49822" y="13987"/>
                  </a:lnTo>
                  <a:lnTo>
                    <a:pt x="49522" y="14287"/>
                  </a:lnTo>
                  <a:lnTo>
                    <a:pt x="49522" y="14527"/>
                  </a:lnTo>
                  <a:lnTo>
                    <a:pt x="49582" y="14767"/>
                  </a:lnTo>
                  <a:lnTo>
                    <a:pt x="49582" y="15187"/>
                  </a:lnTo>
                  <a:lnTo>
                    <a:pt x="51082" y="15307"/>
                  </a:lnTo>
                  <a:lnTo>
                    <a:pt x="51743" y="15427"/>
                  </a:lnTo>
                  <a:lnTo>
                    <a:pt x="52283" y="15547"/>
                  </a:lnTo>
                  <a:lnTo>
                    <a:pt x="52823" y="15667"/>
                  </a:lnTo>
                  <a:lnTo>
                    <a:pt x="53243" y="15847"/>
                  </a:lnTo>
                  <a:lnTo>
                    <a:pt x="53664" y="16088"/>
                  </a:lnTo>
                  <a:lnTo>
                    <a:pt x="54084" y="16328"/>
                  </a:lnTo>
                  <a:lnTo>
                    <a:pt x="54864" y="16928"/>
                  </a:lnTo>
                  <a:lnTo>
                    <a:pt x="55644" y="17648"/>
                  </a:lnTo>
                  <a:lnTo>
                    <a:pt x="56545" y="18489"/>
                  </a:lnTo>
                  <a:lnTo>
                    <a:pt x="57625" y="19509"/>
                  </a:lnTo>
                  <a:lnTo>
                    <a:pt x="58045" y="19809"/>
                  </a:lnTo>
                  <a:lnTo>
                    <a:pt x="58466" y="20109"/>
                  </a:lnTo>
                  <a:lnTo>
                    <a:pt x="59186" y="20589"/>
                  </a:lnTo>
                  <a:lnTo>
                    <a:pt x="59546" y="20830"/>
                  </a:lnTo>
                  <a:lnTo>
                    <a:pt x="59906" y="21190"/>
                  </a:lnTo>
                  <a:lnTo>
                    <a:pt x="60266" y="21670"/>
                  </a:lnTo>
                  <a:lnTo>
                    <a:pt x="60627" y="22270"/>
                  </a:lnTo>
                  <a:lnTo>
                    <a:pt x="60987" y="23171"/>
                  </a:lnTo>
                  <a:lnTo>
                    <a:pt x="61287" y="24071"/>
                  </a:lnTo>
                  <a:lnTo>
                    <a:pt x="61647" y="24971"/>
                  </a:lnTo>
                  <a:lnTo>
                    <a:pt x="62007" y="25872"/>
                  </a:lnTo>
                  <a:lnTo>
                    <a:pt x="62367" y="26592"/>
                  </a:lnTo>
                  <a:lnTo>
                    <a:pt x="62848" y="27072"/>
                  </a:lnTo>
                  <a:lnTo>
                    <a:pt x="63268" y="27492"/>
                  </a:lnTo>
                  <a:lnTo>
                    <a:pt x="63688" y="27793"/>
                  </a:lnTo>
                  <a:lnTo>
                    <a:pt x="64108" y="28093"/>
                  </a:lnTo>
                  <a:lnTo>
                    <a:pt x="64528" y="28393"/>
                  </a:lnTo>
                  <a:lnTo>
                    <a:pt x="64888" y="28813"/>
                  </a:lnTo>
                  <a:lnTo>
                    <a:pt x="65189" y="29293"/>
                  </a:lnTo>
                  <a:lnTo>
                    <a:pt x="65429" y="29893"/>
                  </a:lnTo>
                  <a:lnTo>
                    <a:pt x="65549" y="30614"/>
                  </a:lnTo>
                  <a:lnTo>
                    <a:pt x="74553" y="30614"/>
                  </a:lnTo>
                  <a:lnTo>
                    <a:pt x="74793" y="31514"/>
                  </a:lnTo>
                  <a:lnTo>
                    <a:pt x="65489" y="31514"/>
                  </a:lnTo>
                  <a:lnTo>
                    <a:pt x="65309" y="31814"/>
                  </a:lnTo>
                  <a:lnTo>
                    <a:pt x="65189" y="31934"/>
                  </a:lnTo>
                  <a:lnTo>
                    <a:pt x="65008" y="31994"/>
                  </a:lnTo>
                  <a:lnTo>
                    <a:pt x="64888" y="32054"/>
                  </a:lnTo>
                  <a:lnTo>
                    <a:pt x="64648" y="32054"/>
                  </a:lnTo>
                  <a:lnTo>
                    <a:pt x="64528" y="31994"/>
                  </a:lnTo>
                  <a:lnTo>
                    <a:pt x="64348" y="31814"/>
                  </a:lnTo>
                  <a:lnTo>
                    <a:pt x="64168" y="31514"/>
                  </a:lnTo>
                  <a:lnTo>
                    <a:pt x="56425" y="31514"/>
                  </a:lnTo>
                  <a:lnTo>
                    <a:pt x="56125" y="31934"/>
                  </a:lnTo>
                  <a:lnTo>
                    <a:pt x="56065" y="32114"/>
                  </a:lnTo>
                  <a:lnTo>
                    <a:pt x="56005" y="32355"/>
                  </a:lnTo>
                  <a:lnTo>
                    <a:pt x="55945" y="32775"/>
                  </a:lnTo>
                  <a:lnTo>
                    <a:pt x="74973" y="32775"/>
                  </a:lnTo>
                  <a:lnTo>
                    <a:pt x="75153" y="33735"/>
                  </a:lnTo>
                  <a:lnTo>
                    <a:pt x="56125" y="33735"/>
                  </a:lnTo>
                  <a:lnTo>
                    <a:pt x="56485" y="34996"/>
                  </a:lnTo>
                  <a:lnTo>
                    <a:pt x="75273" y="34996"/>
                  </a:lnTo>
                  <a:lnTo>
                    <a:pt x="75393" y="35896"/>
                  </a:lnTo>
                  <a:lnTo>
                    <a:pt x="67289" y="35896"/>
                  </a:lnTo>
                  <a:lnTo>
                    <a:pt x="67530" y="36016"/>
                  </a:lnTo>
                  <a:lnTo>
                    <a:pt x="67770" y="36196"/>
                  </a:lnTo>
                  <a:lnTo>
                    <a:pt x="68010" y="36376"/>
                  </a:lnTo>
                  <a:lnTo>
                    <a:pt x="68130" y="36616"/>
                  </a:lnTo>
                  <a:lnTo>
                    <a:pt x="68250" y="36856"/>
                  </a:lnTo>
                  <a:lnTo>
                    <a:pt x="68310" y="37157"/>
                  </a:lnTo>
                  <a:lnTo>
                    <a:pt x="75453" y="37157"/>
                  </a:lnTo>
                  <a:lnTo>
                    <a:pt x="75509" y="38057"/>
                  </a:lnTo>
                  <a:lnTo>
                    <a:pt x="75453" y="36256"/>
                  </a:lnTo>
                  <a:lnTo>
                    <a:pt x="75333" y="34335"/>
                  </a:lnTo>
                  <a:lnTo>
                    <a:pt x="75093" y="32475"/>
                  </a:lnTo>
                  <a:lnTo>
                    <a:pt x="74793" y="30674"/>
                  </a:lnTo>
                  <a:lnTo>
                    <a:pt x="74372" y="28873"/>
                  </a:lnTo>
                  <a:lnTo>
                    <a:pt x="73892" y="27072"/>
                  </a:lnTo>
                  <a:lnTo>
                    <a:pt x="73292" y="25332"/>
                  </a:lnTo>
                  <a:lnTo>
                    <a:pt x="72632" y="23651"/>
                  </a:lnTo>
                  <a:lnTo>
                    <a:pt x="71911" y="21970"/>
                  </a:lnTo>
                  <a:lnTo>
                    <a:pt x="71131" y="20349"/>
                  </a:lnTo>
                  <a:lnTo>
                    <a:pt x="70231" y="18789"/>
                  </a:lnTo>
                  <a:lnTo>
                    <a:pt x="69270" y="17288"/>
                  </a:lnTo>
                  <a:lnTo>
                    <a:pt x="68250" y="15787"/>
                  </a:lnTo>
                  <a:lnTo>
                    <a:pt x="67169" y="14407"/>
                  </a:lnTo>
                  <a:lnTo>
                    <a:pt x="66029" y="13026"/>
                  </a:lnTo>
                  <a:lnTo>
                    <a:pt x="64828" y="11706"/>
                  </a:lnTo>
                  <a:lnTo>
                    <a:pt x="63568" y="10445"/>
                  </a:lnTo>
                  <a:lnTo>
                    <a:pt x="62247" y="9245"/>
                  </a:lnTo>
                  <a:lnTo>
                    <a:pt x="60867" y="8104"/>
                  </a:lnTo>
                  <a:lnTo>
                    <a:pt x="59426" y="7024"/>
                  </a:lnTo>
                  <a:lnTo>
                    <a:pt x="57925" y="6063"/>
                  </a:lnTo>
                  <a:lnTo>
                    <a:pt x="56365" y="5103"/>
                  </a:lnTo>
                  <a:lnTo>
                    <a:pt x="54804" y="4262"/>
                  </a:lnTo>
                  <a:lnTo>
                    <a:pt x="53183" y="3422"/>
                  </a:lnTo>
                  <a:lnTo>
                    <a:pt x="51503" y="2762"/>
                  </a:lnTo>
                  <a:lnTo>
                    <a:pt x="49822" y="2102"/>
                  </a:lnTo>
                  <a:lnTo>
                    <a:pt x="48081" y="1561"/>
                  </a:lnTo>
                  <a:lnTo>
                    <a:pt x="46280" y="1081"/>
                  </a:lnTo>
                  <a:lnTo>
                    <a:pt x="44480" y="661"/>
                  </a:lnTo>
                  <a:lnTo>
                    <a:pt x="42619" y="361"/>
                  </a:lnTo>
                  <a:lnTo>
                    <a:pt x="40758" y="181"/>
                  </a:lnTo>
                  <a:lnTo>
                    <a:pt x="38837" y="61"/>
                  </a:lnTo>
                  <a:lnTo>
                    <a:pt x="37397" y="1"/>
                  </a:lnTo>
                  <a:close/>
                  <a:moveTo>
                    <a:pt x="75509" y="38057"/>
                  </a:moveTo>
                  <a:lnTo>
                    <a:pt x="75511" y="38117"/>
                  </a:lnTo>
                  <a:lnTo>
                    <a:pt x="75513" y="38117"/>
                  </a:lnTo>
                  <a:lnTo>
                    <a:pt x="75509" y="38057"/>
                  </a:lnTo>
                  <a:close/>
                  <a:moveTo>
                    <a:pt x="68250" y="38117"/>
                  </a:moveTo>
                  <a:lnTo>
                    <a:pt x="68130" y="38477"/>
                  </a:lnTo>
                  <a:lnTo>
                    <a:pt x="68010" y="38837"/>
                  </a:lnTo>
                  <a:lnTo>
                    <a:pt x="67590" y="39678"/>
                  </a:lnTo>
                  <a:lnTo>
                    <a:pt x="75513" y="39678"/>
                  </a:lnTo>
                  <a:lnTo>
                    <a:pt x="75513" y="38777"/>
                  </a:lnTo>
                  <a:lnTo>
                    <a:pt x="75513" y="38177"/>
                  </a:lnTo>
                  <a:lnTo>
                    <a:pt x="75511" y="3811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0" name="Google Shape;250;p34"/>
            <p:cNvSpPr/>
            <p:nvPr/>
          </p:nvSpPr>
          <p:spPr>
            <a:xfrm>
              <a:off x="1121575" y="2101925"/>
              <a:ext cx="136600" cy="39025"/>
            </a:xfrm>
            <a:custGeom>
              <a:avLst/>
              <a:gdLst/>
              <a:ahLst/>
              <a:cxnLst/>
              <a:rect l="l" t="t" r="r" b="b"/>
              <a:pathLst>
                <a:path w="5464" h="1561" extrusionOk="0">
                  <a:moveTo>
                    <a:pt x="601" y="0"/>
                  </a:moveTo>
                  <a:lnTo>
                    <a:pt x="301" y="780"/>
                  </a:lnTo>
                  <a:lnTo>
                    <a:pt x="1" y="1561"/>
                  </a:lnTo>
                  <a:lnTo>
                    <a:pt x="3903" y="1561"/>
                  </a:lnTo>
                  <a:lnTo>
                    <a:pt x="546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2322100" y="1968350"/>
              <a:ext cx="4525" cy="25"/>
            </a:xfrm>
            <a:custGeom>
              <a:avLst/>
              <a:gdLst/>
              <a:ahLst/>
              <a:cxnLst/>
              <a:rect l="l" t="t" r="r" b="b"/>
              <a:pathLst>
                <a:path w="181" h="1" extrusionOk="0">
                  <a:moveTo>
                    <a:pt x="0" y="1"/>
                  </a:moveTo>
                  <a:lnTo>
                    <a:pt x="181" y="1"/>
                  </a:lnTo>
                  <a:lnTo>
                    <a:pt x="18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1126075" y="2178450"/>
              <a:ext cx="48050" cy="10525"/>
            </a:xfrm>
            <a:custGeom>
              <a:avLst/>
              <a:gdLst/>
              <a:ahLst/>
              <a:cxnLst/>
              <a:rect l="l" t="t" r="r" b="b"/>
              <a:pathLst>
                <a:path w="1922" h="421" extrusionOk="0">
                  <a:moveTo>
                    <a:pt x="1" y="0"/>
                  </a:moveTo>
                  <a:lnTo>
                    <a:pt x="181" y="180"/>
                  </a:lnTo>
                  <a:lnTo>
                    <a:pt x="361" y="300"/>
                  </a:lnTo>
                  <a:lnTo>
                    <a:pt x="601" y="360"/>
                  </a:lnTo>
                  <a:lnTo>
                    <a:pt x="841" y="421"/>
                  </a:lnTo>
                  <a:lnTo>
                    <a:pt x="1081" y="360"/>
                  </a:lnTo>
                  <a:lnTo>
                    <a:pt x="1322" y="300"/>
                  </a:lnTo>
                  <a:lnTo>
                    <a:pt x="192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2389625" y="2444050"/>
              <a:ext cx="478725" cy="45050"/>
            </a:xfrm>
            <a:custGeom>
              <a:avLst/>
              <a:gdLst/>
              <a:ahLst/>
              <a:cxnLst/>
              <a:rect l="l" t="t" r="r" b="b"/>
              <a:pathLst>
                <a:path w="19149" h="1802" extrusionOk="0">
                  <a:moveTo>
                    <a:pt x="2582" y="1"/>
                  </a:moveTo>
                  <a:lnTo>
                    <a:pt x="1" y="1802"/>
                  </a:lnTo>
                  <a:lnTo>
                    <a:pt x="18429" y="1802"/>
                  </a:lnTo>
                  <a:lnTo>
                    <a:pt x="19149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2176525" y="2550600"/>
              <a:ext cx="643825" cy="43550"/>
            </a:xfrm>
            <a:custGeom>
              <a:avLst/>
              <a:gdLst/>
              <a:ahLst/>
              <a:cxnLst/>
              <a:rect l="l" t="t" r="r" b="b"/>
              <a:pathLst>
                <a:path w="25753" h="1742" extrusionOk="0">
                  <a:moveTo>
                    <a:pt x="4623" y="1"/>
                  </a:moveTo>
                  <a:lnTo>
                    <a:pt x="3903" y="361"/>
                  </a:lnTo>
                  <a:lnTo>
                    <a:pt x="2882" y="781"/>
                  </a:lnTo>
                  <a:lnTo>
                    <a:pt x="1922" y="1201"/>
                  </a:lnTo>
                  <a:lnTo>
                    <a:pt x="961" y="1501"/>
                  </a:lnTo>
                  <a:lnTo>
                    <a:pt x="1" y="1741"/>
                  </a:lnTo>
                  <a:lnTo>
                    <a:pt x="24732" y="1741"/>
                  </a:lnTo>
                  <a:lnTo>
                    <a:pt x="25752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5" name="Google Shape;255;p34"/>
            <p:cNvSpPr/>
            <p:nvPr/>
          </p:nvSpPr>
          <p:spPr>
            <a:xfrm>
              <a:off x="2209550" y="2101925"/>
              <a:ext cx="169600" cy="39025"/>
            </a:xfrm>
            <a:custGeom>
              <a:avLst/>
              <a:gdLst/>
              <a:ahLst/>
              <a:cxnLst/>
              <a:rect l="l" t="t" r="r" b="b"/>
              <a:pathLst>
                <a:path w="6784" h="1561" extrusionOk="0">
                  <a:moveTo>
                    <a:pt x="1" y="0"/>
                  </a:moveTo>
                  <a:lnTo>
                    <a:pt x="121" y="780"/>
                  </a:lnTo>
                  <a:lnTo>
                    <a:pt x="121" y="1561"/>
                  </a:lnTo>
                  <a:lnTo>
                    <a:pt x="5043" y="1561"/>
                  </a:lnTo>
                  <a:lnTo>
                    <a:pt x="6783" y="840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6" name="Google Shape;256;p34"/>
            <p:cNvSpPr/>
            <p:nvPr/>
          </p:nvSpPr>
          <p:spPr>
            <a:xfrm>
              <a:off x="2457150" y="2046400"/>
              <a:ext cx="177100" cy="31525"/>
            </a:xfrm>
            <a:custGeom>
              <a:avLst/>
              <a:gdLst/>
              <a:ahLst/>
              <a:cxnLst/>
              <a:rect l="l" t="t" r="r" b="b"/>
              <a:pathLst>
                <a:path w="7084" h="1261" extrusionOk="0">
                  <a:moveTo>
                    <a:pt x="61" y="0"/>
                  </a:moveTo>
                  <a:lnTo>
                    <a:pt x="61" y="660"/>
                  </a:lnTo>
                  <a:lnTo>
                    <a:pt x="1" y="1261"/>
                  </a:lnTo>
                  <a:lnTo>
                    <a:pt x="1922" y="1261"/>
                  </a:lnTo>
                  <a:lnTo>
                    <a:pt x="3242" y="900"/>
                  </a:lnTo>
                  <a:lnTo>
                    <a:pt x="4563" y="540"/>
                  </a:lnTo>
                  <a:lnTo>
                    <a:pt x="5823" y="240"/>
                  </a:lnTo>
                  <a:lnTo>
                    <a:pt x="7084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2193050" y="2046400"/>
              <a:ext cx="178600" cy="31525"/>
            </a:xfrm>
            <a:custGeom>
              <a:avLst/>
              <a:gdLst/>
              <a:ahLst/>
              <a:cxnLst/>
              <a:rect l="l" t="t" r="r" b="b"/>
              <a:pathLst>
                <a:path w="7144" h="1261" extrusionOk="0">
                  <a:moveTo>
                    <a:pt x="0" y="0"/>
                  </a:moveTo>
                  <a:lnTo>
                    <a:pt x="180" y="660"/>
                  </a:lnTo>
                  <a:lnTo>
                    <a:pt x="420" y="1261"/>
                  </a:lnTo>
                  <a:lnTo>
                    <a:pt x="7143" y="1261"/>
                  </a:lnTo>
                  <a:lnTo>
                    <a:pt x="708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660325" y="2178450"/>
              <a:ext cx="486225" cy="39050"/>
            </a:xfrm>
            <a:custGeom>
              <a:avLst/>
              <a:gdLst/>
              <a:ahLst/>
              <a:cxnLst/>
              <a:rect l="l" t="t" r="r" b="b"/>
              <a:pathLst>
                <a:path w="19449" h="1562" extrusionOk="0">
                  <a:moveTo>
                    <a:pt x="0" y="0"/>
                  </a:moveTo>
                  <a:lnTo>
                    <a:pt x="180" y="300"/>
                  </a:lnTo>
                  <a:lnTo>
                    <a:pt x="360" y="661"/>
                  </a:lnTo>
                  <a:lnTo>
                    <a:pt x="480" y="781"/>
                  </a:lnTo>
                  <a:lnTo>
                    <a:pt x="600" y="901"/>
                  </a:lnTo>
                  <a:lnTo>
                    <a:pt x="841" y="1021"/>
                  </a:lnTo>
                  <a:lnTo>
                    <a:pt x="1141" y="1021"/>
                  </a:lnTo>
                  <a:lnTo>
                    <a:pt x="1501" y="961"/>
                  </a:lnTo>
                  <a:lnTo>
                    <a:pt x="1921" y="901"/>
                  </a:lnTo>
                  <a:lnTo>
                    <a:pt x="2701" y="541"/>
                  </a:lnTo>
                  <a:lnTo>
                    <a:pt x="3482" y="240"/>
                  </a:lnTo>
                  <a:lnTo>
                    <a:pt x="3842" y="120"/>
                  </a:lnTo>
                  <a:lnTo>
                    <a:pt x="4622" y="120"/>
                  </a:lnTo>
                  <a:lnTo>
                    <a:pt x="4862" y="180"/>
                  </a:lnTo>
                  <a:lnTo>
                    <a:pt x="5162" y="360"/>
                  </a:lnTo>
                  <a:lnTo>
                    <a:pt x="5342" y="481"/>
                  </a:lnTo>
                  <a:lnTo>
                    <a:pt x="5523" y="721"/>
                  </a:lnTo>
                  <a:lnTo>
                    <a:pt x="5703" y="961"/>
                  </a:lnTo>
                  <a:lnTo>
                    <a:pt x="5943" y="1561"/>
                  </a:lnTo>
                  <a:lnTo>
                    <a:pt x="9064" y="1561"/>
                  </a:lnTo>
                  <a:lnTo>
                    <a:pt x="9604" y="1021"/>
                  </a:lnTo>
                  <a:lnTo>
                    <a:pt x="9904" y="781"/>
                  </a:lnTo>
                  <a:lnTo>
                    <a:pt x="10205" y="601"/>
                  </a:lnTo>
                  <a:lnTo>
                    <a:pt x="10445" y="481"/>
                  </a:lnTo>
                  <a:lnTo>
                    <a:pt x="10985" y="481"/>
                  </a:lnTo>
                  <a:lnTo>
                    <a:pt x="11225" y="541"/>
                  </a:lnTo>
                  <a:lnTo>
                    <a:pt x="11585" y="721"/>
                  </a:lnTo>
                  <a:lnTo>
                    <a:pt x="11765" y="961"/>
                  </a:lnTo>
                  <a:lnTo>
                    <a:pt x="11885" y="1201"/>
                  </a:lnTo>
                  <a:lnTo>
                    <a:pt x="11885" y="1561"/>
                  </a:lnTo>
                  <a:lnTo>
                    <a:pt x="19448" y="1561"/>
                  </a:lnTo>
                  <a:lnTo>
                    <a:pt x="19148" y="781"/>
                  </a:lnTo>
                  <a:lnTo>
                    <a:pt x="18908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9" name="Google Shape;259;p34"/>
            <p:cNvSpPr/>
            <p:nvPr/>
          </p:nvSpPr>
          <p:spPr>
            <a:xfrm>
              <a:off x="2193050" y="1992375"/>
              <a:ext cx="181600" cy="31525"/>
            </a:xfrm>
            <a:custGeom>
              <a:avLst/>
              <a:gdLst/>
              <a:ahLst/>
              <a:cxnLst/>
              <a:rect l="l" t="t" r="r" b="b"/>
              <a:pathLst>
                <a:path w="7264" h="1261" extrusionOk="0">
                  <a:moveTo>
                    <a:pt x="2701" y="0"/>
                  </a:moveTo>
                  <a:lnTo>
                    <a:pt x="1981" y="540"/>
                  </a:lnTo>
                  <a:lnTo>
                    <a:pt x="1621" y="841"/>
                  </a:lnTo>
                  <a:lnTo>
                    <a:pt x="1261" y="1021"/>
                  </a:lnTo>
                  <a:lnTo>
                    <a:pt x="961" y="1141"/>
                  </a:lnTo>
                  <a:lnTo>
                    <a:pt x="661" y="1201"/>
                  </a:lnTo>
                  <a:lnTo>
                    <a:pt x="480" y="961"/>
                  </a:lnTo>
                  <a:lnTo>
                    <a:pt x="240" y="720"/>
                  </a:lnTo>
                  <a:lnTo>
                    <a:pt x="60" y="961"/>
                  </a:lnTo>
                  <a:lnTo>
                    <a:pt x="0" y="1261"/>
                  </a:lnTo>
                  <a:lnTo>
                    <a:pt x="7143" y="1261"/>
                  </a:lnTo>
                  <a:lnTo>
                    <a:pt x="7263" y="720"/>
                  </a:lnTo>
                  <a:lnTo>
                    <a:pt x="7143" y="540"/>
                  </a:lnTo>
                  <a:lnTo>
                    <a:pt x="6963" y="360"/>
                  </a:lnTo>
                  <a:lnTo>
                    <a:pt x="654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0" name="Google Shape;260;p34"/>
            <p:cNvSpPr/>
            <p:nvPr/>
          </p:nvSpPr>
          <p:spPr>
            <a:xfrm>
              <a:off x="1418725" y="2046400"/>
              <a:ext cx="694800" cy="31525"/>
            </a:xfrm>
            <a:custGeom>
              <a:avLst/>
              <a:gdLst/>
              <a:ahLst/>
              <a:cxnLst/>
              <a:rect l="l" t="t" r="r" b="b"/>
              <a:pathLst>
                <a:path w="27792" h="1261" extrusionOk="0">
                  <a:moveTo>
                    <a:pt x="600" y="0"/>
                  </a:moveTo>
                  <a:lnTo>
                    <a:pt x="0" y="1261"/>
                  </a:lnTo>
                  <a:lnTo>
                    <a:pt x="27792" y="1261"/>
                  </a:lnTo>
                  <a:lnTo>
                    <a:pt x="2773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1" name="Google Shape;261;p34"/>
            <p:cNvSpPr/>
            <p:nvPr/>
          </p:nvSpPr>
          <p:spPr>
            <a:xfrm>
              <a:off x="1027050" y="1992375"/>
              <a:ext cx="1083475" cy="31525"/>
            </a:xfrm>
            <a:custGeom>
              <a:avLst/>
              <a:gdLst/>
              <a:ahLst/>
              <a:cxnLst/>
              <a:rect l="l" t="t" r="r" b="b"/>
              <a:pathLst>
                <a:path w="43339" h="1261" extrusionOk="0">
                  <a:moveTo>
                    <a:pt x="120" y="0"/>
                  </a:moveTo>
                  <a:lnTo>
                    <a:pt x="0" y="1261"/>
                  </a:lnTo>
                  <a:lnTo>
                    <a:pt x="13326" y="1261"/>
                  </a:lnTo>
                  <a:lnTo>
                    <a:pt x="14046" y="1021"/>
                  </a:lnTo>
                  <a:lnTo>
                    <a:pt x="14406" y="961"/>
                  </a:lnTo>
                  <a:lnTo>
                    <a:pt x="15067" y="961"/>
                  </a:lnTo>
                  <a:lnTo>
                    <a:pt x="15367" y="1021"/>
                  </a:lnTo>
                  <a:lnTo>
                    <a:pt x="15607" y="1141"/>
                  </a:lnTo>
                  <a:lnTo>
                    <a:pt x="15847" y="1261"/>
                  </a:lnTo>
                  <a:lnTo>
                    <a:pt x="43339" y="1261"/>
                  </a:lnTo>
                  <a:lnTo>
                    <a:pt x="43279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2" name="Google Shape;262;p34"/>
            <p:cNvSpPr/>
            <p:nvPr/>
          </p:nvSpPr>
          <p:spPr>
            <a:xfrm>
              <a:off x="2208050" y="2178450"/>
              <a:ext cx="49550" cy="27025"/>
            </a:xfrm>
            <a:custGeom>
              <a:avLst/>
              <a:gdLst/>
              <a:ahLst/>
              <a:cxnLst/>
              <a:rect l="l" t="t" r="r" b="b"/>
              <a:pathLst>
                <a:path w="1982" h="1081" extrusionOk="0">
                  <a:moveTo>
                    <a:pt x="61" y="0"/>
                  </a:moveTo>
                  <a:lnTo>
                    <a:pt x="1" y="108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3" name="Google Shape;263;p34"/>
            <p:cNvSpPr/>
            <p:nvPr/>
          </p:nvSpPr>
          <p:spPr>
            <a:xfrm>
              <a:off x="1024050" y="2046400"/>
              <a:ext cx="295650" cy="31525"/>
            </a:xfrm>
            <a:custGeom>
              <a:avLst/>
              <a:gdLst/>
              <a:ahLst/>
              <a:cxnLst/>
              <a:rect l="l" t="t" r="r" b="b"/>
              <a:pathLst>
                <a:path w="11826" h="1261" extrusionOk="0">
                  <a:moveTo>
                    <a:pt x="60" y="0"/>
                  </a:moveTo>
                  <a:lnTo>
                    <a:pt x="0" y="1141"/>
                  </a:lnTo>
                  <a:lnTo>
                    <a:pt x="781" y="1021"/>
                  </a:lnTo>
                  <a:lnTo>
                    <a:pt x="1501" y="780"/>
                  </a:lnTo>
                  <a:lnTo>
                    <a:pt x="2281" y="600"/>
                  </a:lnTo>
                  <a:lnTo>
                    <a:pt x="3002" y="480"/>
                  </a:lnTo>
                  <a:lnTo>
                    <a:pt x="3122" y="480"/>
                  </a:lnTo>
                  <a:lnTo>
                    <a:pt x="3542" y="540"/>
                  </a:lnTo>
                  <a:lnTo>
                    <a:pt x="3902" y="660"/>
                  </a:lnTo>
                  <a:lnTo>
                    <a:pt x="4202" y="900"/>
                  </a:lnTo>
                  <a:lnTo>
                    <a:pt x="4442" y="1261"/>
                  </a:lnTo>
                  <a:lnTo>
                    <a:pt x="10325" y="1261"/>
                  </a:lnTo>
                  <a:lnTo>
                    <a:pt x="11045" y="600"/>
                  </a:lnTo>
                  <a:lnTo>
                    <a:pt x="11825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1033050" y="1936850"/>
              <a:ext cx="1081975" cy="31525"/>
            </a:xfrm>
            <a:custGeom>
              <a:avLst/>
              <a:gdLst/>
              <a:ahLst/>
              <a:cxnLst/>
              <a:rect l="l" t="t" r="r" b="b"/>
              <a:pathLst>
                <a:path w="43279" h="1261" extrusionOk="0">
                  <a:moveTo>
                    <a:pt x="240" y="0"/>
                  </a:moveTo>
                  <a:lnTo>
                    <a:pt x="0" y="1261"/>
                  </a:lnTo>
                  <a:lnTo>
                    <a:pt x="43039" y="1261"/>
                  </a:lnTo>
                  <a:lnTo>
                    <a:pt x="43099" y="660"/>
                  </a:lnTo>
                  <a:lnTo>
                    <a:pt x="43159" y="360"/>
                  </a:lnTo>
                  <a:lnTo>
                    <a:pt x="43279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1457725" y="1291575"/>
              <a:ext cx="391700" cy="391675"/>
            </a:xfrm>
            <a:custGeom>
              <a:avLst/>
              <a:gdLst/>
              <a:ahLst/>
              <a:cxnLst/>
              <a:rect l="l" t="t" r="r" b="b"/>
              <a:pathLst>
                <a:path w="15668" h="15667" extrusionOk="0">
                  <a:moveTo>
                    <a:pt x="7024" y="0"/>
                  </a:moveTo>
                  <a:lnTo>
                    <a:pt x="6243" y="120"/>
                  </a:lnTo>
                  <a:lnTo>
                    <a:pt x="5463" y="360"/>
                  </a:lnTo>
                  <a:lnTo>
                    <a:pt x="4743" y="600"/>
                  </a:lnTo>
                  <a:lnTo>
                    <a:pt x="4082" y="900"/>
                  </a:lnTo>
                  <a:lnTo>
                    <a:pt x="3422" y="1321"/>
                  </a:lnTo>
                  <a:lnTo>
                    <a:pt x="2822" y="1741"/>
                  </a:lnTo>
                  <a:lnTo>
                    <a:pt x="2282" y="2281"/>
                  </a:lnTo>
                  <a:lnTo>
                    <a:pt x="1741" y="2821"/>
                  </a:lnTo>
                  <a:lnTo>
                    <a:pt x="1321" y="3422"/>
                  </a:lnTo>
                  <a:lnTo>
                    <a:pt x="901" y="4082"/>
                  </a:lnTo>
                  <a:lnTo>
                    <a:pt x="601" y="4742"/>
                  </a:lnTo>
                  <a:lnTo>
                    <a:pt x="301" y="5462"/>
                  </a:lnTo>
                  <a:lnTo>
                    <a:pt x="121" y="6243"/>
                  </a:lnTo>
                  <a:lnTo>
                    <a:pt x="1" y="7023"/>
                  </a:lnTo>
                  <a:lnTo>
                    <a:pt x="1" y="7803"/>
                  </a:lnTo>
                  <a:lnTo>
                    <a:pt x="1" y="8584"/>
                  </a:lnTo>
                  <a:lnTo>
                    <a:pt x="121" y="9364"/>
                  </a:lnTo>
                  <a:lnTo>
                    <a:pt x="301" y="10144"/>
                  </a:lnTo>
                  <a:lnTo>
                    <a:pt x="601" y="10865"/>
                  </a:lnTo>
                  <a:lnTo>
                    <a:pt x="901" y="11525"/>
                  </a:lnTo>
                  <a:lnTo>
                    <a:pt x="1321" y="12185"/>
                  </a:lnTo>
                  <a:lnTo>
                    <a:pt x="1741" y="12786"/>
                  </a:lnTo>
                  <a:lnTo>
                    <a:pt x="2282" y="13326"/>
                  </a:lnTo>
                  <a:lnTo>
                    <a:pt x="2822" y="13866"/>
                  </a:lnTo>
                  <a:lnTo>
                    <a:pt x="3422" y="14286"/>
                  </a:lnTo>
                  <a:lnTo>
                    <a:pt x="4082" y="14706"/>
                  </a:lnTo>
                  <a:lnTo>
                    <a:pt x="4743" y="15007"/>
                  </a:lnTo>
                  <a:lnTo>
                    <a:pt x="5463" y="15307"/>
                  </a:lnTo>
                  <a:lnTo>
                    <a:pt x="6243" y="15487"/>
                  </a:lnTo>
                  <a:lnTo>
                    <a:pt x="7024" y="15607"/>
                  </a:lnTo>
                  <a:lnTo>
                    <a:pt x="7804" y="15667"/>
                  </a:lnTo>
                  <a:lnTo>
                    <a:pt x="8584" y="15607"/>
                  </a:lnTo>
                  <a:lnTo>
                    <a:pt x="9365" y="15487"/>
                  </a:lnTo>
                  <a:lnTo>
                    <a:pt x="10145" y="15307"/>
                  </a:lnTo>
                  <a:lnTo>
                    <a:pt x="10865" y="15007"/>
                  </a:lnTo>
                  <a:lnTo>
                    <a:pt x="11526" y="14706"/>
                  </a:lnTo>
                  <a:lnTo>
                    <a:pt x="12186" y="14286"/>
                  </a:lnTo>
                  <a:lnTo>
                    <a:pt x="12786" y="13866"/>
                  </a:lnTo>
                  <a:lnTo>
                    <a:pt x="13326" y="13326"/>
                  </a:lnTo>
                  <a:lnTo>
                    <a:pt x="13867" y="12786"/>
                  </a:lnTo>
                  <a:lnTo>
                    <a:pt x="14287" y="12185"/>
                  </a:lnTo>
                  <a:lnTo>
                    <a:pt x="14707" y="11525"/>
                  </a:lnTo>
                  <a:lnTo>
                    <a:pt x="15007" y="10865"/>
                  </a:lnTo>
                  <a:lnTo>
                    <a:pt x="15307" y="10144"/>
                  </a:lnTo>
                  <a:lnTo>
                    <a:pt x="15487" y="9364"/>
                  </a:lnTo>
                  <a:lnTo>
                    <a:pt x="15607" y="8584"/>
                  </a:lnTo>
                  <a:lnTo>
                    <a:pt x="15667" y="7803"/>
                  </a:lnTo>
                  <a:lnTo>
                    <a:pt x="15607" y="7023"/>
                  </a:lnTo>
                  <a:lnTo>
                    <a:pt x="15487" y="6243"/>
                  </a:lnTo>
                  <a:lnTo>
                    <a:pt x="15307" y="5462"/>
                  </a:lnTo>
                  <a:lnTo>
                    <a:pt x="15007" y="4742"/>
                  </a:lnTo>
                  <a:lnTo>
                    <a:pt x="14707" y="4082"/>
                  </a:lnTo>
                  <a:lnTo>
                    <a:pt x="14287" y="3422"/>
                  </a:lnTo>
                  <a:lnTo>
                    <a:pt x="13867" y="2821"/>
                  </a:lnTo>
                  <a:lnTo>
                    <a:pt x="13326" y="2281"/>
                  </a:lnTo>
                  <a:lnTo>
                    <a:pt x="12786" y="1741"/>
                  </a:lnTo>
                  <a:lnTo>
                    <a:pt x="12186" y="1321"/>
                  </a:lnTo>
                  <a:lnTo>
                    <a:pt x="11526" y="900"/>
                  </a:lnTo>
                  <a:lnTo>
                    <a:pt x="10865" y="600"/>
                  </a:lnTo>
                  <a:lnTo>
                    <a:pt x="10145" y="360"/>
                  </a:lnTo>
                  <a:lnTo>
                    <a:pt x="9365" y="120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6" name="Google Shape;266;p34"/>
            <p:cNvSpPr/>
            <p:nvPr/>
          </p:nvSpPr>
          <p:spPr>
            <a:xfrm>
              <a:off x="952025" y="1386100"/>
              <a:ext cx="1979350" cy="1356625"/>
            </a:xfrm>
            <a:custGeom>
              <a:avLst/>
              <a:gdLst/>
              <a:ahLst/>
              <a:cxnLst/>
              <a:rect l="l" t="t" r="r" b="b"/>
              <a:pathLst>
                <a:path w="79174" h="54265" extrusionOk="0">
                  <a:moveTo>
                    <a:pt x="57625" y="12066"/>
                  </a:moveTo>
                  <a:lnTo>
                    <a:pt x="58165" y="12126"/>
                  </a:lnTo>
                  <a:lnTo>
                    <a:pt x="58825" y="12306"/>
                  </a:lnTo>
                  <a:lnTo>
                    <a:pt x="59486" y="12546"/>
                  </a:lnTo>
                  <a:lnTo>
                    <a:pt x="60206" y="12786"/>
                  </a:lnTo>
                  <a:lnTo>
                    <a:pt x="60806" y="13026"/>
                  </a:lnTo>
                  <a:lnTo>
                    <a:pt x="61286" y="13326"/>
                  </a:lnTo>
                  <a:lnTo>
                    <a:pt x="61526" y="13567"/>
                  </a:lnTo>
                  <a:lnTo>
                    <a:pt x="63627" y="16448"/>
                  </a:lnTo>
                  <a:lnTo>
                    <a:pt x="64468" y="17528"/>
                  </a:lnTo>
                  <a:lnTo>
                    <a:pt x="64648" y="17708"/>
                  </a:lnTo>
                  <a:lnTo>
                    <a:pt x="64768" y="17948"/>
                  </a:lnTo>
                  <a:lnTo>
                    <a:pt x="65008" y="18609"/>
                  </a:lnTo>
                  <a:lnTo>
                    <a:pt x="65188" y="19449"/>
                  </a:lnTo>
                  <a:lnTo>
                    <a:pt x="65368" y="20289"/>
                  </a:lnTo>
                  <a:lnTo>
                    <a:pt x="65668" y="21130"/>
                  </a:lnTo>
                  <a:lnTo>
                    <a:pt x="60806" y="21130"/>
                  </a:lnTo>
                  <a:lnTo>
                    <a:pt x="60926" y="20830"/>
                  </a:lnTo>
                  <a:lnTo>
                    <a:pt x="61046" y="20470"/>
                  </a:lnTo>
                  <a:lnTo>
                    <a:pt x="60986" y="20229"/>
                  </a:lnTo>
                  <a:lnTo>
                    <a:pt x="60926" y="19929"/>
                  </a:lnTo>
                  <a:lnTo>
                    <a:pt x="60806" y="19689"/>
                  </a:lnTo>
                  <a:lnTo>
                    <a:pt x="60566" y="19269"/>
                  </a:lnTo>
                  <a:lnTo>
                    <a:pt x="60506" y="19029"/>
                  </a:lnTo>
                  <a:lnTo>
                    <a:pt x="60566" y="18729"/>
                  </a:lnTo>
                  <a:lnTo>
                    <a:pt x="60626" y="18489"/>
                  </a:lnTo>
                  <a:lnTo>
                    <a:pt x="60746" y="18249"/>
                  </a:lnTo>
                  <a:lnTo>
                    <a:pt x="60866" y="17948"/>
                  </a:lnTo>
                  <a:lnTo>
                    <a:pt x="60866" y="17828"/>
                  </a:lnTo>
                  <a:lnTo>
                    <a:pt x="60806" y="17708"/>
                  </a:lnTo>
                  <a:lnTo>
                    <a:pt x="60266" y="17048"/>
                  </a:lnTo>
                  <a:lnTo>
                    <a:pt x="59606" y="16388"/>
                  </a:lnTo>
                  <a:lnTo>
                    <a:pt x="58885" y="15727"/>
                  </a:lnTo>
                  <a:lnTo>
                    <a:pt x="58825" y="15547"/>
                  </a:lnTo>
                  <a:lnTo>
                    <a:pt x="58525" y="15127"/>
                  </a:lnTo>
                  <a:lnTo>
                    <a:pt x="58225" y="14647"/>
                  </a:lnTo>
                  <a:lnTo>
                    <a:pt x="57805" y="14167"/>
                  </a:lnTo>
                  <a:lnTo>
                    <a:pt x="57505" y="13627"/>
                  </a:lnTo>
                  <a:lnTo>
                    <a:pt x="57385" y="13266"/>
                  </a:lnTo>
                  <a:lnTo>
                    <a:pt x="57265" y="12906"/>
                  </a:lnTo>
                  <a:lnTo>
                    <a:pt x="57205" y="12546"/>
                  </a:lnTo>
                  <a:lnTo>
                    <a:pt x="57205" y="12066"/>
                  </a:lnTo>
                  <a:close/>
                  <a:moveTo>
                    <a:pt x="66569" y="20530"/>
                  </a:moveTo>
                  <a:lnTo>
                    <a:pt x="66869" y="20590"/>
                  </a:lnTo>
                  <a:lnTo>
                    <a:pt x="67169" y="20770"/>
                  </a:lnTo>
                  <a:lnTo>
                    <a:pt x="67409" y="21130"/>
                  </a:lnTo>
                  <a:lnTo>
                    <a:pt x="66148" y="21130"/>
                  </a:lnTo>
                  <a:lnTo>
                    <a:pt x="66148" y="20950"/>
                  </a:lnTo>
                  <a:lnTo>
                    <a:pt x="66148" y="20830"/>
                  </a:lnTo>
                  <a:lnTo>
                    <a:pt x="66208" y="20710"/>
                  </a:lnTo>
                  <a:lnTo>
                    <a:pt x="66328" y="20590"/>
                  </a:lnTo>
                  <a:lnTo>
                    <a:pt x="66569" y="20530"/>
                  </a:lnTo>
                  <a:close/>
                  <a:moveTo>
                    <a:pt x="56184" y="24251"/>
                  </a:moveTo>
                  <a:lnTo>
                    <a:pt x="56604" y="24611"/>
                  </a:lnTo>
                  <a:lnTo>
                    <a:pt x="56784" y="24791"/>
                  </a:lnTo>
                  <a:lnTo>
                    <a:pt x="56904" y="24971"/>
                  </a:lnTo>
                  <a:lnTo>
                    <a:pt x="56784" y="25512"/>
                  </a:lnTo>
                  <a:lnTo>
                    <a:pt x="49641" y="25512"/>
                  </a:lnTo>
                  <a:lnTo>
                    <a:pt x="49701" y="25212"/>
                  </a:lnTo>
                  <a:lnTo>
                    <a:pt x="49881" y="24971"/>
                  </a:lnTo>
                  <a:lnTo>
                    <a:pt x="50121" y="25212"/>
                  </a:lnTo>
                  <a:lnTo>
                    <a:pt x="50302" y="25452"/>
                  </a:lnTo>
                  <a:lnTo>
                    <a:pt x="50602" y="25392"/>
                  </a:lnTo>
                  <a:lnTo>
                    <a:pt x="50902" y="25272"/>
                  </a:lnTo>
                  <a:lnTo>
                    <a:pt x="51262" y="25092"/>
                  </a:lnTo>
                  <a:lnTo>
                    <a:pt x="51622" y="24791"/>
                  </a:lnTo>
                  <a:lnTo>
                    <a:pt x="52342" y="24251"/>
                  </a:lnTo>
                  <a:close/>
                  <a:moveTo>
                    <a:pt x="46400" y="26412"/>
                  </a:moveTo>
                  <a:lnTo>
                    <a:pt x="46460" y="27673"/>
                  </a:lnTo>
                  <a:lnTo>
                    <a:pt x="18668" y="27673"/>
                  </a:lnTo>
                  <a:lnTo>
                    <a:pt x="19268" y="26412"/>
                  </a:lnTo>
                  <a:close/>
                  <a:moveTo>
                    <a:pt x="56724" y="26412"/>
                  </a:moveTo>
                  <a:lnTo>
                    <a:pt x="56784" y="27673"/>
                  </a:lnTo>
                  <a:lnTo>
                    <a:pt x="50061" y="27673"/>
                  </a:lnTo>
                  <a:lnTo>
                    <a:pt x="49821" y="27072"/>
                  </a:lnTo>
                  <a:lnTo>
                    <a:pt x="49641" y="26412"/>
                  </a:lnTo>
                  <a:close/>
                  <a:moveTo>
                    <a:pt x="67289" y="26412"/>
                  </a:moveTo>
                  <a:lnTo>
                    <a:pt x="66028" y="26652"/>
                  </a:lnTo>
                  <a:lnTo>
                    <a:pt x="64768" y="26952"/>
                  </a:lnTo>
                  <a:lnTo>
                    <a:pt x="63447" y="27312"/>
                  </a:lnTo>
                  <a:lnTo>
                    <a:pt x="62127" y="27673"/>
                  </a:lnTo>
                  <a:lnTo>
                    <a:pt x="60206" y="27673"/>
                  </a:lnTo>
                  <a:lnTo>
                    <a:pt x="60266" y="27072"/>
                  </a:lnTo>
                  <a:lnTo>
                    <a:pt x="60266" y="26412"/>
                  </a:lnTo>
                  <a:close/>
                  <a:moveTo>
                    <a:pt x="12245" y="28633"/>
                  </a:moveTo>
                  <a:lnTo>
                    <a:pt x="10685" y="30194"/>
                  </a:lnTo>
                  <a:lnTo>
                    <a:pt x="6783" y="30194"/>
                  </a:lnTo>
                  <a:lnTo>
                    <a:pt x="7083" y="29413"/>
                  </a:lnTo>
                  <a:lnTo>
                    <a:pt x="7383" y="28633"/>
                  </a:lnTo>
                  <a:close/>
                  <a:moveTo>
                    <a:pt x="24190" y="28633"/>
                  </a:moveTo>
                  <a:lnTo>
                    <a:pt x="23770" y="28693"/>
                  </a:lnTo>
                  <a:lnTo>
                    <a:pt x="23230" y="28813"/>
                  </a:lnTo>
                  <a:lnTo>
                    <a:pt x="22149" y="29293"/>
                  </a:lnTo>
                  <a:lnTo>
                    <a:pt x="21069" y="29834"/>
                  </a:lnTo>
                  <a:lnTo>
                    <a:pt x="20529" y="30014"/>
                  </a:lnTo>
                  <a:lnTo>
                    <a:pt x="20049" y="30194"/>
                  </a:lnTo>
                  <a:lnTo>
                    <a:pt x="19208" y="30194"/>
                  </a:lnTo>
                  <a:lnTo>
                    <a:pt x="18848" y="30014"/>
                  </a:lnTo>
                  <a:lnTo>
                    <a:pt x="18608" y="29713"/>
                  </a:lnTo>
                  <a:lnTo>
                    <a:pt x="18428" y="29413"/>
                  </a:lnTo>
                  <a:lnTo>
                    <a:pt x="18368" y="28993"/>
                  </a:lnTo>
                  <a:lnTo>
                    <a:pt x="18368" y="28633"/>
                  </a:lnTo>
                  <a:close/>
                  <a:moveTo>
                    <a:pt x="46580" y="28633"/>
                  </a:moveTo>
                  <a:lnTo>
                    <a:pt x="46820" y="30194"/>
                  </a:lnTo>
                  <a:lnTo>
                    <a:pt x="25451" y="30194"/>
                  </a:lnTo>
                  <a:lnTo>
                    <a:pt x="25331" y="29593"/>
                  </a:lnTo>
                  <a:lnTo>
                    <a:pt x="25271" y="29353"/>
                  </a:lnTo>
                  <a:lnTo>
                    <a:pt x="25151" y="29113"/>
                  </a:lnTo>
                  <a:lnTo>
                    <a:pt x="25031" y="28933"/>
                  </a:lnTo>
                  <a:lnTo>
                    <a:pt x="24791" y="28753"/>
                  </a:lnTo>
                  <a:lnTo>
                    <a:pt x="24551" y="28693"/>
                  </a:lnTo>
                  <a:lnTo>
                    <a:pt x="24190" y="28633"/>
                  </a:lnTo>
                  <a:close/>
                  <a:moveTo>
                    <a:pt x="56904" y="28633"/>
                  </a:moveTo>
                  <a:lnTo>
                    <a:pt x="57084" y="29473"/>
                  </a:lnTo>
                  <a:lnTo>
                    <a:pt x="55344" y="30194"/>
                  </a:lnTo>
                  <a:lnTo>
                    <a:pt x="50422" y="30194"/>
                  </a:lnTo>
                  <a:lnTo>
                    <a:pt x="50422" y="29413"/>
                  </a:lnTo>
                  <a:lnTo>
                    <a:pt x="50302" y="28633"/>
                  </a:lnTo>
                  <a:close/>
                  <a:moveTo>
                    <a:pt x="8884" y="31694"/>
                  </a:moveTo>
                  <a:lnTo>
                    <a:pt x="8284" y="31994"/>
                  </a:lnTo>
                  <a:lnTo>
                    <a:pt x="8043" y="32054"/>
                  </a:lnTo>
                  <a:lnTo>
                    <a:pt x="7803" y="32115"/>
                  </a:lnTo>
                  <a:lnTo>
                    <a:pt x="7563" y="32054"/>
                  </a:lnTo>
                  <a:lnTo>
                    <a:pt x="7323" y="31994"/>
                  </a:lnTo>
                  <a:lnTo>
                    <a:pt x="7143" y="31874"/>
                  </a:lnTo>
                  <a:lnTo>
                    <a:pt x="6963" y="31694"/>
                  </a:lnTo>
                  <a:close/>
                  <a:moveTo>
                    <a:pt x="52222" y="31694"/>
                  </a:moveTo>
                  <a:lnTo>
                    <a:pt x="50242" y="32775"/>
                  </a:lnTo>
                  <a:lnTo>
                    <a:pt x="50302" y="31694"/>
                  </a:lnTo>
                  <a:close/>
                  <a:moveTo>
                    <a:pt x="47240" y="31694"/>
                  </a:moveTo>
                  <a:lnTo>
                    <a:pt x="47480" y="32475"/>
                  </a:lnTo>
                  <a:lnTo>
                    <a:pt x="47780" y="33255"/>
                  </a:lnTo>
                  <a:lnTo>
                    <a:pt x="40217" y="33255"/>
                  </a:lnTo>
                  <a:lnTo>
                    <a:pt x="40217" y="32895"/>
                  </a:lnTo>
                  <a:lnTo>
                    <a:pt x="40097" y="32655"/>
                  </a:lnTo>
                  <a:lnTo>
                    <a:pt x="39917" y="32415"/>
                  </a:lnTo>
                  <a:lnTo>
                    <a:pt x="39557" y="32235"/>
                  </a:lnTo>
                  <a:lnTo>
                    <a:pt x="39317" y="32175"/>
                  </a:lnTo>
                  <a:lnTo>
                    <a:pt x="38777" y="32175"/>
                  </a:lnTo>
                  <a:lnTo>
                    <a:pt x="38537" y="32295"/>
                  </a:lnTo>
                  <a:lnTo>
                    <a:pt x="38236" y="32475"/>
                  </a:lnTo>
                  <a:lnTo>
                    <a:pt x="37936" y="32715"/>
                  </a:lnTo>
                  <a:lnTo>
                    <a:pt x="37396" y="33255"/>
                  </a:lnTo>
                  <a:lnTo>
                    <a:pt x="34275" y="33255"/>
                  </a:lnTo>
                  <a:lnTo>
                    <a:pt x="34035" y="32655"/>
                  </a:lnTo>
                  <a:lnTo>
                    <a:pt x="33855" y="32415"/>
                  </a:lnTo>
                  <a:lnTo>
                    <a:pt x="33674" y="32175"/>
                  </a:lnTo>
                  <a:lnTo>
                    <a:pt x="33494" y="32054"/>
                  </a:lnTo>
                  <a:lnTo>
                    <a:pt x="33194" y="31874"/>
                  </a:lnTo>
                  <a:lnTo>
                    <a:pt x="32954" y="31814"/>
                  </a:lnTo>
                  <a:lnTo>
                    <a:pt x="32174" y="31814"/>
                  </a:lnTo>
                  <a:lnTo>
                    <a:pt x="31814" y="31934"/>
                  </a:lnTo>
                  <a:lnTo>
                    <a:pt x="31033" y="32235"/>
                  </a:lnTo>
                  <a:lnTo>
                    <a:pt x="30253" y="32595"/>
                  </a:lnTo>
                  <a:lnTo>
                    <a:pt x="29833" y="32655"/>
                  </a:lnTo>
                  <a:lnTo>
                    <a:pt x="29473" y="32715"/>
                  </a:lnTo>
                  <a:lnTo>
                    <a:pt x="29173" y="32715"/>
                  </a:lnTo>
                  <a:lnTo>
                    <a:pt x="28932" y="32595"/>
                  </a:lnTo>
                  <a:lnTo>
                    <a:pt x="28812" y="32475"/>
                  </a:lnTo>
                  <a:lnTo>
                    <a:pt x="28692" y="32355"/>
                  </a:lnTo>
                  <a:lnTo>
                    <a:pt x="28512" y="31994"/>
                  </a:lnTo>
                  <a:lnTo>
                    <a:pt x="28332" y="31694"/>
                  </a:lnTo>
                  <a:close/>
                  <a:moveTo>
                    <a:pt x="47060" y="34756"/>
                  </a:moveTo>
                  <a:lnTo>
                    <a:pt x="46280" y="35296"/>
                  </a:lnTo>
                  <a:lnTo>
                    <a:pt x="45800" y="35356"/>
                  </a:lnTo>
                  <a:lnTo>
                    <a:pt x="45379" y="35476"/>
                  </a:lnTo>
                  <a:lnTo>
                    <a:pt x="44539" y="35776"/>
                  </a:lnTo>
                  <a:lnTo>
                    <a:pt x="43639" y="36136"/>
                  </a:lnTo>
                  <a:lnTo>
                    <a:pt x="42798" y="36436"/>
                  </a:lnTo>
                  <a:lnTo>
                    <a:pt x="42378" y="36616"/>
                  </a:lnTo>
                  <a:lnTo>
                    <a:pt x="41958" y="36676"/>
                  </a:lnTo>
                  <a:lnTo>
                    <a:pt x="41598" y="36737"/>
                  </a:lnTo>
                  <a:lnTo>
                    <a:pt x="41238" y="36676"/>
                  </a:lnTo>
                  <a:lnTo>
                    <a:pt x="40938" y="36616"/>
                  </a:lnTo>
                  <a:lnTo>
                    <a:pt x="40637" y="36376"/>
                  </a:lnTo>
                  <a:lnTo>
                    <a:pt x="40337" y="36136"/>
                  </a:lnTo>
                  <a:lnTo>
                    <a:pt x="40097" y="35716"/>
                  </a:lnTo>
                  <a:lnTo>
                    <a:pt x="40037" y="35476"/>
                  </a:lnTo>
                  <a:lnTo>
                    <a:pt x="39977" y="35236"/>
                  </a:lnTo>
                  <a:lnTo>
                    <a:pt x="39977" y="34756"/>
                  </a:lnTo>
                  <a:close/>
                  <a:moveTo>
                    <a:pt x="49281" y="1"/>
                  </a:moveTo>
                  <a:lnTo>
                    <a:pt x="48681" y="61"/>
                  </a:lnTo>
                  <a:lnTo>
                    <a:pt x="48141" y="121"/>
                  </a:lnTo>
                  <a:lnTo>
                    <a:pt x="47720" y="301"/>
                  </a:lnTo>
                  <a:lnTo>
                    <a:pt x="47360" y="541"/>
                  </a:lnTo>
                  <a:lnTo>
                    <a:pt x="47000" y="841"/>
                  </a:lnTo>
                  <a:lnTo>
                    <a:pt x="46700" y="1261"/>
                  </a:lnTo>
                  <a:lnTo>
                    <a:pt x="46520" y="1681"/>
                  </a:lnTo>
                  <a:lnTo>
                    <a:pt x="46400" y="2222"/>
                  </a:lnTo>
                  <a:lnTo>
                    <a:pt x="46340" y="2762"/>
                  </a:lnTo>
                  <a:lnTo>
                    <a:pt x="46460" y="3362"/>
                  </a:lnTo>
                  <a:lnTo>
                    <a:pt x="46640" y="3962"/>
                  </a:lnTo>
                  <a:lnTo>
                    <a:pt x="47120" y="4863"/>
                  </a:lnTo>
                  <a:lnTo>
                    <a:pt x="47360" y="5343"/>
                  </a:lnTo>
                  <a:lnTo>
                    <a:pt x="47480" y="5943"/>
                  </a:lnTo>
                  <a:lnTo>
                    <a:pt x="46820" y="6303"/>
                  </a:lnTo>
                  <a:lnTo>
                    <a:pt x="46160" y="6604"/>
                  </a:lnTo>
                  <a:lnTo>
                    <a:pt x="45379" y="6844"/>
                  </a:lnTo>
                  <a:lnTo>
                    <a:pt x="43939" y="7204"/>
                  </a:lnTo>
                  <a:lnTo>
                    <a:pt x="42498" y="7564"/>
                  </a:lnTo>
                  <a:lnTo>
                    <a:pt x="41838" y="7744"/>
                  </a:lnTo>
                  <a:lnTo>
                    <a:pt x="41298" y="7984"/>
                  </a:lnTo>
                  <a:lnTo>
                    <a:pt x="40938" y="8164"/>
                  </a:lnTo>
                  <a:lnTo>
                    <a:pt x="40577" y="8404"/>
                  </a:lnTo>
                  <a:lnTo>
                    <a:pt x="39917" y="8945"/>
                  </a:lnTo>
                  <a:lnTo>
                    <a:pt x="39317" y="9425"/>
                  </a:lnTo>
                  <a:lnTo>
                    <a:pt x="38957" y="9665"/>
                  </a:lnTo>
                  <a:lnTo>
                    <a:pt x="38597" y="9905"/>
                  </a:lnTo>
                  <a:lnTo>
                    <a:pt x="37936" y="10145"/>
                  </a:lnTo>
                  <a:lnTo>
                    <a:pt x="37276" y="10385"/>
                  </a:lnTo>
                  <a:lnTo>
                    <a:pt x="35715" y="10805"/>
                  </a:lnTo>
                  <a:lnTo>
                    <a:pt x="34155" y="11286"/>
                  </a:lnTo>
                  <a:lnTo>
                    <a:pt x="33374" y="11586"/>
                  </a:lnTo>
                  <a:lnTo>
                    <a:pt x="32654" y="11886"/>
                  </a:lnTo>
                  <a:lnTo>
                    <a:pt x="32174" y="12126"/>
                  </a:lnTo>
                  <a:lnTo>
                    <a:pt x="31574" y="12366"/>
                  </a:lnTo>
                  <a:lnTo>
                    <a:pt x="31093" y="12486"/>
                  </a:lnTo>
                  <a:lnTo>
                    <a:pt x="30673" y="12546"/>
                  </a:lnTo>
                  <a:lnTo>
                    <a:pt x="30373" y="12546"/>
                  </a:lnTo>
                  <a:lnTo>
                    <a:pt x="29713" y="12486"/>
                  </a:lnTo>
                  <a:lnTo>
                    <a:pt x="29413" y="12546"/>
                  </a:lnTo>
                  <a:lnTo>
                    <a:pt x="29052" y="12666"/>
                  </a:lnTo>
                  <a:lnTo>
                    <a:pt x="28692" y="12906"/>
                  </a:lnTo>
                  <a:lnTo>
                    <a:pt x="28332" y="13206"/>
                  </a:lnTo>
                  <a:lnTo>
                    <a:pt x="28212" y="13386"/>
                  </a:lnTo>
                  <a:lnTo>
                    <a:pt x="28092" y="13567"/>
                  </a:lnTo>
                  <a:lnTo>
                    <a:pt x="28032" y="13747"/>
                  </a:lnTo>
                  <a:lnTo>
                    <a:pt x="28092" y="13927"/>
                  </a:lnTo>
                  <a:lnTo>
                    <a:pt x="28272" y="14107"/>
                  </a:lnTo>
                  <a:lnTo>
                    <a:pt x="28512" y="14287"/>
                  </a:lnTo>
                  <a:lnTo>
                    <a:pt x="28632" y="14227"/>
                  </a:lnTo>
                  <a:lnTo>
                    <a:pt x="29112" y="13987"/>
                  </a:lnTo>
                  <a:lnTo>
                    <a:pt x="29773" y="13627"/>
                  </a:lnTo>
                  <a:lnTo>
                    <a:pt x="30073" y="13507"/>
                  </a:lnTo>
                  <a:lnTo>
                    <a:pt x="30313" y="13447"/>
                  </a:lnTo>
                  <a:lnTo>
                    <a:pt x="30553" y="13447"/>
                  </a:lnTo>
                  <a:lnTo>
                    <a:pt x="30613" y="13507"/>
                  </a:lnTo>
                  <a:lnTo>
                    <a:pt x="30673" y="13567"/>
                  </a:lnTo>
                  <a:lnTo>
                    <a:pt x="30733" y="13747"/>
                  </a:lnTo>
                  <a:lnTo>
                    <a:pt x="30733" y="13987"/>
                  </a:lnTo>
                  <a:lnTo>
                    <a:pt x="30673" y="14167"/>
                  </a:lnTo>
                  <a:lnTo>
                    <a:pt x="30613" y="14347"/>
                  </a:lnTo>
                  <a:lnTo>
                    <a:pt x="30133" y="15007"/>
                  </a:lnTo>
                  <a:lnTo>
                    <a:pt x="30313" y="15127"/>
                  </a:lnTo>
                  <a:lnTo>
                    <a:pt x="30673" y="15127"/>
                  </a:lnTo>
                  <a:lnTo>
                    <a:pt x="30913" y="15067"/>
                  </a:lnTo>
                  <a:lnTo>
                    <a:pt x="31333" y="14767"/>
                  </a:lnTo>
                  <a:lnTo>
                    <a:pt x="31694" y="14407"/>
                  </a:lnTo>
                  <a:lnTo>
                    <a:pt x="32054" y="13987"/>
                  </a:lnTo>
                  <a:lnTo>
                    <a:pt x="32234" y="13627"/>
                  </a:lnTo>
                  <a:lnTo>
                    <a:pt x="32834" y="13567"/>
                  </a:lnTo>
                  <a:lnTo>
                    <a:pt x="33434" y="13567"/>
                  </a:lnTo>
                  <a:lnTo>
                    <a:pt x="34515" y="13687"/>
                  </a:lnTo>
                  <a:lnTo>
                    <a:pt x="35595" y="13687"/>
                  </a:lnTo>
                  <a:lnTo>
                    <a:pt x="36256" y="13507"/>
                  </a:lnTo>
                  <a:lnTo>
                    <a:pt x="36916" y="13266"/>
                  </a:lnTo>
                  <a:lnTo>
                    <a:pt x="37996" y="12726"/>
                  </a:lnTo>
                  <a:lnTo>
                    <a:pt x="38416" y="12546"/>
                  </a:lnTo>
                  <a:lnTo>
                    <a:pt x="38777" y="12426"/>
                  </a:lnTo>
                  <a:lnTo>
                    <a:pt x="38837" y="12546"/>
                  </a:lnTo>
                  <a:lnTo>
                    <a:pt x="39017" y="12726"/>
                  </a:lnTo>
                  <a:lnTo>
                    <a:pt x="39197" y="12846"/>
                  </a:lnTo>
                  <a:lnTo>
                    <a:pt x="39437" y="12786"/>
                  </a:lnTo>
                  <a:lnTo>
                    <a:pt x="39737" y="12726"/>
                  </a:lnTo>
                  <a:lnTo>
                    <a:pt x="40157" y="12426"/>
                  </a:lnTo>
                  <a:lnTo>
                    <a:pt x="40637" y="12186"/>
                  </a:lnTo>
                  <a:lnTo>
                    <a:pt x="41418" y="11886"/>
                  </a:lnTo>
                  <a:lnTo>
                    <a:pt x="42138" y="11706"/>
                  </a:lnTo>
                  <a:lnTo>
                    <a:pt x="42798" y="11706"/>
                  </a:lnTo>
                  <a:lnTo>
                    <a:pt x="43459" y="11826"/>
                  </a:lnTo>
                  <a:lnTo>
                    <a:pt x="43999" y="12006"/>
                  </a:lnTo>
                  <a:lnTo>
                    <a:pt x="44539" y="12306"/>
                  </a:lnTo>
                  <a:lnTo>
                    <a:pt x="44959" y="12726"/>
                  </a:lnTo>
                  <a:lnTo>
                    <a:pt x="45439" y="13146"/>
                  </a:lnTo>
                  <a:lnTo>
                    <a:pt x="45800" y="13627"/>
                  </a:lnTo>
                  <a:lnTo>
                    <a:pt x="46160" y="14167"/>
                  </a:lnTo>
                  <a:lnTo>
                    <a:pt x="46820" y="15247"/>
                  </a:lnTo>
                  <a:lnTo>
                    <a:pt x="47480" y="16268"/>
                  </a:lnTo>
                  <a:lnTo>
                    <a:pt x="47720" y="16688"/>
                  </a:lnTo>
                  <a:lnTo>
                    <a:pt x="48021" y="17048"/>
                  </a:lnTo>
                  <a:lnTo>
                    <a:pt x="49041" y="17828"/>
                  </a:lnTo>
                  <a:lnTo>
                    <a:pt x="48921" y="18249"/>
                  </a:lnTo>
                  <a:lnTo>
                    <a:pt x="48741" y="18669"/>
                  </a:lnTo>
                  <a:lnTo>
                    <a:pt x="48261" y="19449"/>
                  </a:lnTo>
                  <a:lnTo>
                    <a:pt x="47060" y="21130"/>
                  </a:lnTo>
                  <a:lnTo>
                    <a:pt x="2761" y="21130"/>
                  </a:lnTo>
                  <a:lnTo>
                    <a:pt x="2581" y="22030"/>
                  </a:lnTo>
                  <a:lnTo>
                    <a:pt x="46520" y="22030"/>
                  </a:lnTo>
                  <a:lnTo>
                    <a:pt x="46400" y="22390"/>
                  </a:lnTo>
                  <a:lnTo>
                    <a:pt x="46340" y="22690"/>
                  </a:lnTo>
                  <a:lnTo>
                    <a:pt x="46280" y="23291"/>
                  </a:lnTo>
                  <a:lnTo>
                    <a:pt x="2341" y="23291"/>
                  </a:lnTo>
                  <a:lnTo>
                    <a:pt x="2221" y="24251"/>
                  </a:lnTo>
                  <a:lnTo>
                    <a:pt x="46280" y="24251"/>
                  </a:lnTo>
                  <a:lnTo>
                    <a:pt x="46340" y="25512"/>
                  </a:lnTo>
                  <a:lnTo>
                    <a:pt x="18848" y="25512"/>
                  </a:lnTo>
                  <a:lnTo>
                    <a:pt x="18608" y="25392"/>
                  </a:lnTo>
                  <a:lnTo>
                    <a:pt x="18368" y="25272"/>
                  </a:lnTo>
                  <a:lnTo>
                    <a:pt x="18068" y="25212"/>
                  </a:lnTo>
                  <a:lnTo>
                    <a:pt x="17407" y="25212"/>
                  </a:lnTo>
                  <a:lnTo>
                    <a:pt x="17047" y="25272"/>
                  </a:lnTo>
                  <a:lnTo>
                    <a:pt x="16327" y="25512"/>
                  </a:lnTo>
                  <a:lnTo>
                    <a:pt x="2041" y="25512"/>
                  </a:lnTo>
                  <a:lnTo>
                    <a:pt x="1981" y="26412"/>
                  </a:lnTo>
                  <a:lnTo>
                    <a:pt x="14706" y="26412"/>
                  </a:lnTo>
                  <a:lnTo>
                    <a:pt x="13926" y="27012"/>
                  </a:lnTo>
                  <a:lnTo>
                    <a:pt x="13206" y="27673"/>
                  </a:lnTo>
                  <a:lnTo>
                    <a:pt x="7323" y="27673"/>
                  </a:lnTo>
                  <a:lnTo>
                    <a:pt x="7083" y="27312"/>
                  </a:lnTo>
                  <a:lnTo>
                    <a:pt x="6783" y="27072"/>
                  </a:lnTo>
                  <a:lnTo>
                    <a:pt x="6423" y="26952"/>
                  </a:lnTo>
                  <a:lnTo>
                    <a:pt x="6003" y="26892"/>
                  </a:lnTo>
                  <a:lnTo>
                    <a:pt x="5883" y="26892"/>
                  </a:lnTo>
                  <a:lnTo>
                    <a:pt x="5162" y="27012"/>
                  </a:lnTo>
                  <a:lnTo>
                    <a:pt x="4382" y="27192"/>
                  </a:lnTo>
                  <a:lnTo>
                    <a:pt x="3662" y="27433"/>
                  </a:lnTo>
                  <a:lnTo>
                    <a:pt x="2881" y="27553"/>
                  </a:lnTo>
                  <a:lnTo>
                    <a:pt x="2161" y="27553"/>
                  </a:lnTo>
                  <a:lnTo>
                    <a:pt x="1861" y="27433"/>
                  </a:lnTo>
                  <a:lnTo>
                    <a:pt x="1621" y="27252"/>
                  </a:lnTo>
                  <a:lnTo>
                    <a:pt x="1381" y="26892"/>
                  </a:lnTo>
                  <a:lnTo>
                    <a:pt x="1261" y="26412"/>
                  </a:lnTo>
                  <a:lnTo>
                    <a:pt x="1201" y="25812"/>
                  </a:lnTo>
                  <a:lnTo>
                    <a:pt x="900" y="26352"/>
                  </a:lnTo>
                  <a:lnTo>
                    <a:pt x="660" y="26892"/>
                  </a:lnTo>
                  <a:lnTo>
                    <a:pt x="480" y="27553"/>
                  </a:lnTo>
                  <a:lnTo>
                    <a:pt x="300" y="28153"/>
                  </a:lnTo>
                  <a:lnTo>
                    <a:pt x="180" y="28873"/>
                  </a:lnTo>
                  <a:lnTo>
                    <a:pt x="60" y="29533"/>
                  </a:lnTo>
                  <a:lnTo>
                    <a:pt x="0" y="31034"/>
                  </a:lnTo>
                  <a:lnTo>
                    <a:pt x="60" y="31814"/>
                  </a:lnTo>
                  <a:lnTo>
                    <a:pt x="120" y="32775"/>
                  </a:lnTo>
                  <a:lnTo>
                    <a:pt x="240" y="33795"/>
                  </a:lnTo>
                  <a:lnTo>
                    <a:pt x="420" y="34876"/>
                  </a:lnTo>
                  <a:lnTo>
                    <a:pt x="660" y="36016"/>
                  </a:lnTo>
                  <a:lnTo>
                    <a:pt x="900" y="37217"/>
                  </a:lnTo>
                  <a:lnTo>
                    <a:pt x="1261" y="38537"/>
                  </a:lnTo>
                  <a:lnTo>
                    <a:pt x="1681" y="39798"/>
                  </a:lnTo>
                  <a:lnTo>
                    <a:pt x="2101" y="41118"/>
                  </a:lnTo>
                  <a:lnTo>
                    <a:pt x="2641" y="42439"/>
                  </a:lnTo>
                  <a:lnTo>
                    <a:pt x="3241" y="43760"/>
                  </a:lnTo>
                  <a:lnTo>
                    <a:pt x="3842" y="45020"/>
                  </a:lnTo>
                  <a:lnTo>
                    <a:pt x="4622" y="46281"/>
                  </a:lnTo>
                  <a:lnTo>
                    <a:pt x="5402" y="47481"/>
                  </a:lnTo>
                  <a:lnTo>
                    <a:pt x="6243" y="48622"/>
                  </a:lnTo>
                  <a:lnTo>
                    <a:pt x="7203" y="49702"/>
                  </a:lnTo>
                  <a:lnTo>
                    <a:pt x="8404" y="51683"/>
                  </a:lnTo>
                  <a:lnTo>
                    <a:pt x="9424" y="51683"/>
                  </a:lnTo>
                  <a:lnTo>
                    <a:pt x="10204" y="52283"/>
                  </a:lnTo>
                  <a:lnTo>
                    <a:pt x="11105" y="52763"/>
                  </a:lnTo>
                  <a:lnTo>
                    <a:pt x="12005" y="53184"/>
                  </a:lnTo>
                  <a:lnTo>
                    <a:pt x="12966" y="53544"/>
                  </a:lnTo>
                  <a:lnTo>
                    <a:pt x="13926" y="53844"/>
                  </a:lnTo>
                  <a:lnTo>
                    <a:pt x="14946" y="54084"/>
                  </a:lnTo>
                  <a:lnTo>
                    <a:pt x="16027" y="54204"/>
                  </a:lnTo>
                  <a:lnTo>
                    <a:pt x="17167" y="54264"/>
                  </a:lnTo>
                  <a:lnTo>
                    <a:pt x="18968" y="54204"/>
                  </a:lnTo>
                  <a:lnTo>
                    <a:pt x="20949" y="54144"/>
                  </a:lnTo>
                  <a:lnTo>
                    <a:pt x="23050" y="53964"/>
                  </a:lnTo>
                  <a:lnTo>
                    <a:pt x="25331" y="53724"/>
                  </a:lnTo>
                  <a:lnTo>
                    <a:pt x="27612" y="53364"/>
                  </a:lnTo>
                  <a:lnTo>
                    <a:pt x="29893" y="52883"/>
                  </a:lnTo>
                  <a:lnTo>
                    <a:pt x="32114" y="52343"/>
                  </a:lnTo>
                  <a:lnTo>
                    <a:pt x="33254" y="52043"/>
                  </a:lnTo>
                  <a:lnTo>
                    <a:pt x="34275" y="51683"/>
                  </a:lnTo>
                  <a:lnTo>
                    <a:pt x="72571" y="51683"/>
                  </a:lnTo>
                  <a:lnTo>
                    <a:pt x="73652" y="50002"/>
                  </a:lnTo>
                  <a:lnTo>
                    <a:pt x="74552" y="48321"/>
                  </a:lnTo>
                  <a:lnTo>
                    <a:pt x="48981" y="48321"/>
                  </a:lnTo>
                  <a:lnTo>
                    <a:pt x="49941" y="48081"/>
                  </a:lnTo>
                  <a:lnTo>
                    <a:pt x="50902" y="47781"/>
                  </a:lnTo>
                  <a:lnTo>
                    <a:pt x="51862" y="47361"/>
                  </a:lnTo>
                  <a:lnTo>
                    <a:pt x="52883" y="46941"/>
                  </a:lnTo>
                  <a:lnTo>
                    <a:pt x="53603" y="46581"/>
                  </a:lnTo>
                  <a:lnTo>
                    <a:pt x="75452" y="46581"/>
                  </a:lnTo>
                  <a:lnTo>
                    <a:pt x="75993" y="45320"/>
                  </a:lnTo>
                  <a:lnTo>
                    <a:pt x="76533" y="44120"/>
                  </a:lnTo>
                  <a:lnTo>
                    <a:pt x="57505" y="44120"/>
                  </a:lnTo>
                  <a:lnTo>
                    <a:pt x="60086" y="42319"/>
                  </a:lnTo>
                  <a:lnTo>
                    <a:pt x="77133" y="42319"/>
                  </a:lnTo>
                  <a:lnTo>
                    <a:pt x="77793" y="40158"/>
                  </a:lnTo>
                  <a:lnTo>
                    <a:pt x="63507" y="40158"/>
                  </a:lnTo>
                  <a:lnTo>
                    <a:pt x="64828" y="39438"/>
                  </a:lnTo>
                  <a:lnTo>
                    <a:pt x="66268" y="38717"/>
                  </a:lnTo>
                  <a:lnTo>
                    <a:pt x="66509" y="38657"/>
                  </a:lnTo>
                  <a:lnTo>
                    <a:pt x="66268" y="38537"/>
                  </a:lnTo>
                  <a:lnTo>
                    <a:pt x="78214" y="38537"/>
                  </a:lnTo>
                  <a:lnTo>
                    <a:pt x="78514" y="37037"/>
                  </a:lnTo>
                  <a:lnTo>
                    <a:pt x="64107" y="37037"/>
                  </a:lnTo>
                  <a:lnTo>
                    <a:pt x="65548" y="35896"/>
                  </a:lnTo>
                  <a:lnTo>
                    <a:pt x="66929" y="34756"/>
                  </a:lnTo>
                  <a:lnTo>
                    <a:pt x="78874" y="34756"/>
                  </a:lnTo>
                  <a:lnTo>
                    <a:pt x="79054" y="33255"/>
                  </a:lnTo>
                  <a:lnTo>
                    <a:pt x="68669" y="33255"/>
                  </a:lnTo>
                  <a:lnTo>
                    <a:pt x="69450" y="32475"/>
                  </a:lnTo>
                  <a:lnTo>
                    <a:pt x="70110" y="31694"/>
                  </a:lnTo>
                  <a:lnTo>
                    <a:pt x="79114" y="31694"/>
                  </a:lnTo>
                  <a:lnTo>
                    <a:pt x="79174" y="30194"/>
                  </a:lnTo>
                  <a:lnTo>
                    <a:pt x="71251" y="30194"/>
                  </a:lnTo>
                  <a:lnTo>
                    <a:pt x="71671" y="29353"/>
                  </a:lnTo>
                  <a:lnTo>
                    <a:pt x="71791" y="28993"/>
                  </a:lnTo>
                  <a:lnTo>
                    <a:pt x="71911" y="28633"/>
                  </a:lnTo>
                  <a:lnTo>
                    <a:pt x="79174" y="28633"/>
                  </a:lnTo>
                  <a:lnTo>
                    <a:pt x="79114" y="27673"/>
                  </a:lnTo>
                  <a:lnTo>
                    <a:pt x="71971" y="27673"/>
                  </a:lnTo>
                  <a:lnTo>
                    <a:pt x="71911" y="27372"/>
                  </a:lnTo>
                  <a:lnTo>
                    <a:pt x="71791" y="27132"/>
                  </a:lnTo>
                  <a:lnTo>
                    <a:pt x="71671" y="26892"/>
                  </a:lnTo>
                  <a:lnTo>
                    <a:pt x="71431" y="26712"/>
                  </a:lnTo>
                  <a:lnTo>
                    <a:pt x="71191" y="26532"/>
                  </a:lnTo>
                  <a:lnTo>
                    <a:pt x="70950" y="26412"/>
                  </a:lnTo>
                  <a:lnTo>
                    <a:pt x="79054" y="26412"/>
                  </a:lnTo>
                  <a:lnTo>
                    <a:pt x="78934" y="25512"/>
                  </a:lnTo>
                  <a:lnTo>
                    <a:pt x="60146" y="25512"/>
                  </a:lnTo>
                  <a:lnTo>
                    <a:pt x="59786" y="24251"/>
                  </a:lnTo>
                  <a:lnTo>
                    <a:pt x="78814" y="24251"/>
                  </a:lnTo>
                  <a:lnTo>
                    <a:pt x="78634" y="23291"/>
                  </a:lnTo>
                  <a:lnTo>
                    <a:pt x="59606" y="23291"/>
                  </a:lnTo>
                  <a:lnTo>
                    <a:pt x="59666" y="22871"/>
                  </a:lnTo>
                  <a:lnTo>
                    <a:pt x="59726" y="22630"/>
                  </a:lnTo>
                  <a:lnTo>
                    <a:pt x="59786" y="22450"/>
                  </a:lnTo>
                  <a:lnTo>
                    <a:pt x="60086" y="22030"/>
                  </a:lnTo>
                  <a:lnTo>
                    <a:pt x="67829" y="22030"/>
                  </a:lnTo>
                  <a:lnTo>
                    <a:pt x="68009" y="22330"/>
                  </a:lnTo>
                  <a:lnTo>
                    <a:pt x="68189" y="22510"/>
                  </a:lnTo>
                  <a:lnTo>
                    <a:pt x="68309" y="22570"/>
                  </a:lnTo>
                  <a:lnTo>
                    <a:pt x="68549" y="22570"/>
                  </a:lnTo>
                  <a:lnTo>
                    <a:pt x="68669" y="22510"/>
                  </a:lnTo>
                  <a:lnTo>
                    <a:pt x="68850" y="22450"/>
                  </a:lnTo>
                  <a:lnTo>
                    <a:pt x="68970" y="22330"/>
                  </a:lnTo>
                  <a:lnTo>
                    <a:pt x="69150" y="22030"/>
                  </a:lnTo>
                  <a:lnTo>
                    <a:pt x="78454" y="22030"/>
                  </a:lnTo>
                  <a:lnTo>
                    <a:pt x="78214" y="21130"/>
                  </a:lnTo>
                  <a:lnTo>
                    <a:pt x="69210" y="21130"/>
                  </a:lnTo>
                  <a:lnTo>
                    <a:pt x="69090" y="20409"/>
                  </a:lnTo>
                  <a:lnTo>
                    <a:pt x="68850" y="19809"/>
                  </a:lnTo>
                  <a:lnTo>
                    <a:pt x="68549" y="19329"/>
                  </a:lnTo>
                  <a:lnTo>
                    <a:pt x="68189" y="18909"/>
                  </a:lnTo>
                  <a:lnTo>
                    <a:pt x="67769" y="18609"/>
                  </a:lnTo>
                  <a:lnTo>
                    <a:pt x="67349" y="18309"/>
                  </a:lnTo>
                  <a:lnTo>
                    <a:pt x="66929" y="18008"/>
                  </a:lnTo>
                  <a:lnTo>
                    <a:pt x="66509" y="17588"/>
                  </a:lnTo>
                  <a:lnTo>
                    <a:pt x="66028" y="17108"/>
                  </a:lnTo>
                  <a:lnTo>
                    <a:pt x="65668" y="16388"/>
                  </a:lnTo>
                  <a:lnTo>
                    <a:pt x="65308" y="15487"/>
                  </a:lnTo>
                  <a:lnTo>
                    <a:pt x="64948" y="14587"/>
                  </a:lnTo>
                  <a:lnTo>
                    <a:pt x="64648" y="13687"/>
                  </a:lnTo>
                  <a:lnTo>
                    <a:pt x="64288" y="12786"/>
                  </a:lnTo>
                  <a:lnTo>
                    <a:pt x="63927" y="12186"/>
                  </a:lnTo>
                  <a:lnTo>
                    <a:pt x="63567" y="11706"/>
                  </a:lnTo>
                  <a:lnTo>
                    <a:pt x="63207" y="11346"/>
                  </a:lnTo>
                  <a:lnTo>
                    <a:pt x="62847" y="11105"/>
                  </a:lnTo>
                  <a:lnTo>
                    <a:pt x="62127" y="10625"/>
                  </a:lnTo>
                  <a:lnTo>
                    <a:pt x="61706" y="10325"/>
                  </a:lnTo>
                  <a:lnTo>
                    <a:pt x="61286" y="10025"/>
                  </a:lnTo>
                  <a:lnTo>
                    <a:pt x="60206" y="9005"/>
                  </a:lnTo>
                  <a:lnTo>
                    <a:pt x="59305" y="8164"/>
                  </a:lnTo>
                  <a:lnTo>
                    <a:pt x="58525" y="7444"/>
                  </a:lnTo>
                  <a:lnTo>
                    <a:pt x="57745" y="6844"/>
                  </a:lnTo>
                  <a:lnTo>
                    <a:pt x="57325" y="6604"/>
                  </a:lnTo>
                  <a:lnTo>
                    <a:pt x="56904" y="6363"/>
                  </a:lnTo>
                  <a:lnTo>
                    <a:pt x="56484" y="6183"/>
                  </a:lnTo>
                  <a:lnTo>
                    <a:pt x="55944" y="6063"/>
                  </a:lnTo>
                  <a:lnTo>
                    <a:pt x="55404" y="5943"/>
                  </a:lnTo>
                  <a:lnTo>
                    <a:pt x="54743" y="5823"/>
                  </a:lnTo>
                  <a:lnTo>
                    <a:pt x="53243" y="5703"/>
                  </a:lnTo>
                  <a:lnTo>
                    <a:pt x="53243" y="5283"/>
                  </a:lnTo>
                  <a:lnTo>
                    <a:pt x="53183" y="5043"/>
                  </a:lnTo>
                  <a:lnTo>
                    <a:pt x="53183" y="4803"/>
                  </a:lnTo>
                  <a:lnTo>
                    <a:pt x="53483" y="4503"/>
                  </a:lnTo>
                  <a:lnTo>
                    <a:pt x="53543" y="4383"/>
                  </a:lnTo>
                  <a:lnTo>
                    <a:pt x="53543" y="4263"/>
                  </a:lnTo>
                  <a:lnTo>
                    <a:pt x="53363" y="4022"/>
                  </a:lnTo>
                  <a:lnTo>
                    <a:pt x="53183" y="3782"/>
                  </a:lnTo>
                  <a:lnTo>
                    <a:pt x="52943" y="3542"/>
                  </a:lnTo>
                  <a:lnTo>
                    <a:pt x="52763" y="3302"/>
                  </a:lnTo>
                  <a:lnTo>
                    <a:pt x="52703" y="3002"/>
                  </a:lnTo>
                  <a:lnTo>
                    <a:pt x="52643" y="2702"/>
                  </a:lnTo>
                  <a:lnTo>
                    <a:pt x="52643" y="2102"/>
                  </a:lnTo>
                  <a:lnTo>
                    <a:pt x="52883" y="2222"/>
                  </a:lnTo>
                  <a:lnTo>
                    <a:pt x="53063" y="2402"/>
                  </a:lnTo>
                  <a:lnTo>
                    <a:pt x="53063" y="2162"/>
                  </a:lnTo>
                  <a:lnTo>
                    <a:pt x="53003" y="1922"/>
                  </a:lnTo>
                  <a:lnTo>
                    <a:pt x="52883" y="1621"/>
                  </a:lnTo>
                  <a:lnTo>
                    <a:pt x="52763" y="1441"/>
                  </a:lnTo>
                  <a:lnTo>
                    <a:pt x="52402" y="1021"/>
                  </a:lnTo>
                  <a:lnTo>
                    <a:pt x="52102" y="841"/>
                  </a:lnTo>
                  <a:lnTo>
                    <a:pt x="52042" y="781"/>
                  </a:lnTo>
                  <a:lnTo>
                    <a:pt x="51622" y="541"/>
                  </a:lnTo>
                  <a:lnTo>
                    <a:pt x="51082" y="301"/>
                  </a:lnTo>
                  <a:lnTo>
                    <a:pt x="50482" y="181"/>
                  </a:lnTo>
                  <a:lnTo>
                    <a:pt x="49881" y="61"/>
                  </a:lnTo>
                  <a:lnTo>
                    <a:pt x="492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67" name="Google Shape;267;p34"/>
          <p:cNvSpPr/>
          <p:nvPr/>
        </p:nvSpPr>
        <p:spPr>
          <a:xfrm>
            <a:off x="2272050" y="3807675"/>
            <a:ext cx="4599900" cy="4812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4"/>
          <p:cNvSpPr txBox="1">
            <a:spLocks noGrp="1"/>
          </p:cNvSpPr>
          <p:nvPr>
            <p:ph type="subTitle" idx="1"/>
          </p:nvPr>
        </p:nvSpPr>
        <p:spPr>
          <a:xfrm>
            <a:off x="2400000" y="3810318"/>
            <a:ext cx="43440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Mentor Prep Meeting</a:t>
            </a:r>
            <a:endParaRPr dirty="0"/>
          </a:p>
        </p:txBody>
      </p:sp>
      <p:sp>
        <p:nvSpPr>
          <p:cNvPr id="269" name="Google Shape;269;p34"/>
          <p:cNvSpPr/>
          <p:nvPr/>
        </p:nvSpPr>
        <p:spPr>
          <a:xfrm>
            <a:off x="918600" y="2139802"/>
            <a:ext cx="7306800" cy="97128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Consolas" panose="020B0609020204030204" pitchFamily="49" charset="0"/>
              </a:rPr>
              <a:t>2 0 2 3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Consolas" panose="020B0609020204030204" pitchFamily="49" charset="0"/>
            </a:endParaRPr>
          </a:p>
        </p:txBody>
      </p:sp>
      <p:sp>
        <p:nvSpPr>
          <p:cNvPr id="270" name="Google Shape;270;p34"/>
          <p:cNvSpPr txBox="1">
            <a:spLocks noGrp="1"/>
          </p:cNvSpPr>
          <p:nvPr>
            <p:ph type="ctrTitle"/>
          </p:nvPr>
        </p:nvSpPr>
        <p:spPr>
          <a:xfrm>
            <a:off x="918600" y="2826550"/>
            <a:ext cx="7306800" cy="9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Hyland</a:t>
            </a:r>
            <a:r>
              <a:rPr lang="en" dirty="0">
                <a:solidFill>
                  <a:srgbClr val="5ADCFF"/>
                </a:solidFill>
              </a:rPr>
              <a:t> Hackathon</a:t>
            </a:r>
            <a:endParaRPr dirty="0">
              <a:solidFill>
                <a:srgbClr val="5ADC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Student Context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765050" y="3243203"/>
            <a:ext cx="5613900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2800" dirty="0"/>
              <a:t>Things the student should know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1535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Student Site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hlinkClick r:id="rId3"/>
              </a:rPr>
              <a:t>https://tinyurl.com/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hlinkClick r:id="rId3"/>
              </a:rPr>
              <a:t>hackhyland2023</a:t>
            </a:r>
            <a:endParaRPr sz="7200" b="1" dirty="0"/>
          </a:p>
        </p:txBody>
      </p:sp>
    </p:spTree>
    <p:extLst>
      <p:ext uri="{BB962C8B-B14F-4D97-AF65-F5344CB8AC3E}">
        <p14:creationId xmlns:p14="http://schemas.microsoft.com/office/powerpoint/2010/main" val="1544661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p52"/>
          <p:cNvSpPr/>
          <p:nvPr/>
        </p:nvSpPr>
        <p:spPr>
          <a:xfrm>
            <a:off x="15584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New This Year: Tracks!</a:t>
            </a:r>
            <a:endParaRPr dirty="0"/>
          </a:p>
        </p:txBody>
      </p:sp>
      <p:sp>
        <p:nvSpPr>
          <p:cNvPr id="1777" name="Google Shape;1777;p52"/>
          <p:cNvSpPr txBox="1">
            <a:spLocks noGrp="1"/>
          </p:cNvSpPr>
          <p:nvPr>
            <p:ph type="title" idx="2"/>
          </p:nvPr>
        </p:nvSpPr>
        <p:spPr>
          <a:xfrm>
            <a:off x="954302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Explorer</a:t>
            </a:r>
            <a:endParaRPr dirty="0"/>
          </a:p>
        </p:txBody>
      </p:sp>
      <p:sp>
        <p:nvSpPr>
          <p:cNvPr id="1778" name="Google Shape;1778;p52"/>
          <p:cNvSpPr txBox="1">
            <a:spLocks noGrp="1"/>
          </p:cNvSpPr>
          <p:nvPr>
            <p:ph type="subTitle" idx="1"/>
          </p:nvPr>
        </p:nvSpPr>
        <p:spPr>
          <a:xfrm>
            <a:off x="954300" y="3325201"/>
            <a:ext cx="2256600" cy="13732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For students who are just beginning their voyage into the world of software development</a:t>
            </a:r>
            <a:endParaRPr i="1" dirty="0"/>
          </a:p>
        </p:txBody>
      </p:sp>
      <p:sp>
        <p:nvSpPr>
          <p:cNvPr id="1779" name="Google Shape;1779;p52"/>
          <p:cNvSpPr txBox="1">
            <a:spLocks noGrp="1"/>
          </p:cNvSpPr>
          <p:nvPr>
            <p:ph type="title" idx="3"/>
          </p:nvPr>
        </p:nvSpPr>
        <p:spPr>
          <a:xfrm>
            <a:off x="3443702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Artisan</a:t>
            </a:r>
            <a:endParaRPr dirty="0"/>
          </a:p>
        </p:txBody>
      </p:sp>
      <p:sp>
        <p:nvSpPr>
          <p:cNvPr id="1781" name="Google Shape;1781;p52"/>
          <p:cNvSpPr txBox="1">
            <a:spLocks noGrp="1"/>
          </p:cNvSpPr>
          <p:nvPr>
            <p:ph type="title" idx="5"/>
          </p:nvPr>
        </p:nvSpPr>
        <p:spPr>
          <a:xfrm>
            <a:off x="5933110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Scientist</a:t>
            </a:r>
            <a:endParaRPr dirty="0"/>
          </a:p>
        </p:txBody>
      </p:sp>
      <p:sp>
        <p:nvSpPr>
          <p:cNvPr id="1820" name="Google Shape;1820;p52"/>
          <p:cNvSpPr/>
          <p:nvPr/>
        </p:nvSpPr>
        <p:spPr>
          <a:xfrm>
            <a:off x="40478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1" name="Google Shape;1821;p52"/>
          <p:cNvSpPr/>
          <p:nvPr/>
        </p:nvSpPr>
        <p:spPr>
          <a:xfrm>
            <a:off x="65372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BB4C18-363B-4A46-B2FD-6BF9C45D637E}"/>
              </a:ext>
            </a:extLst>
          </p:cNvPr>
          <p:cNvSpPr txBox="1"/>
          <p:nvPr/>
        </p:nvSpPr>
        <p:spPr>
          <a:xfrm>
            <a:off x="1620764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🚀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E0C5C61-F75B-48FD-A50A-5F51FB072514}"/>
              </a:ext>
            </a:extLst>
          </p:cNvPr>
          <p:cNvSpPr txBox="1"/>
          <p:nvPr/>
        </p:nvSpPr>
        <p:spPr>
          <a:xfrm>
            <a:off x="4161269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🖌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1704E00-50CF-4429-9F3A-749D365B6E95}"/>
              </a:ext>
            </a:extLst>
          </p:cNvPr>
          <p:cNvSpPr txBox="1"/>
          <p:nvPr/>
        </p:nvSpPr>
        <p:spPr>
          <a:xfrm>
            <a:off x="6590949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🧪</a:t>
            </a:r>
          </a:p>
        </p:txBody>
      </p:sp>
      <p:sp>
        <p:nvSpPr>
          <p:cNvPr id="68" name="Google Shape;1778;p52">
            <a:extLst>
              <a:ext uri="{FF2B5EF4-FFF2-40B4-BE49-F238E27FC236}">
                <a16:creationId xmlns:a16="http://schemas.microsoft.com/office/drawing/2014/main" id="{ADE0DE6F-8ECA-4A8F-8636-0BA8B9738585}"/>
              </a:ext>
            </a:extLst>
          </p:cNvPr>
          <p:cNvSpPr txBox="1">
            <a:spLocks/>
          </p:cNvSpPr>
          <p:nvPr/>
        </p:nvSpPr>
        <p:spPr>
          <a:xfrm>
            <a:off x="3443702" y="3325202"/>
            <a:ext cx="2256600" cy="1322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For students with some programming experience who are interested in the creative aspects of development</a:t>
            </a:r>
          </a:p>
        </p:txBody>
      </p:sp>
      <p:sp>
        <p:nvSpPr>
          <p:cNvPr id="69" name="Google Shape;1778;p52">
            <a:extLst>
              <a:ext uri="{FF2B5EF4-FFF2-40B4-BE49-F238E27FC236}">
                <a16:creationId xmlns:a16="http://schemas.microsoft.com/office/drawing/2014/main" id="{00B3509F-0EBD-4745-A3BD-2171A3412D4B}"/>
              </a:ext>
            </a:extLst>
          </p:cNvPr>
          <p:cNvSpPr txBox="1">
            <a:spLocks/>
          </p:cNvSpPr>
          <p:nvPr/>
        </p:nvSpPr>
        <p:spPr>
          <a:xfrm>
            <a:off x="5933102" y="3325202"/>
            <a:ext cx="2256600" cy="1322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For students who love the technical details of projects and have significant programming experience</a:t>
            </a:r>
          </a:p>
        </p:txBody>
      </p:sp>
      <p:sp>
        <p:nvSpPr>
          <p:cNvPr id="15" name="Google Shape;1778;p52">
            <a:extLst>
              <a:ext uri="{FF2B5EF4-FFF2-40B4-BE49-F238E27FC236}">
                <a16:creationId xmlns:a16="http://schemas.microsoft.com/office/drawing/2014/main" id="{1B9CEDE2-AFD7-44A8-8CFA-4C81361E5EF3}"/>
              </a:ext>
            </a:extLst>
          </p:cNvPr>
          <p:cNvSpPr txBox="1">
            <a:spLocks/>
          </p:cNvSpPr>
          <p:nvPr/>
        </p:nvSpPr>
        <p:spPr>
          <a:xfrm>
            <a:off x="0" y="4698474"/>
            <a:ext cx="9144000" cy="375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>
                <a:solidFill>
                  <a:schemeClr val="bg1"/>
                </a:solidFill>
              </a:rPr>
              <a:t>Students will select tracks when they submit their team roster on the first night</a:t>
            </a:r>
          </a:p>
        </p:txBody>
      </p:sp>
    </p:spTree>
    <p:extLst>
      <p:ext uri="{BB962C8B-B14F-4D97-AF65-F5344CB8AC3E}">
        <p14:creationId xmlns:p14="http://schemas.microsoft.com/office/powerpoint/2010/main" val="1647350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Competiton Rules</a:t>
            </a:r>
            <a:endParaRPr dirty="0"/>
          </a:p>
        </p:txBody>
      </p:sp>
      <p:sp>
        <p:nvSpPr>
          <p:cNvPr id="717" name="Google Shape;717;p40"/>
          <p:cNvSpPr txBox="1">
            <a:spLocks noGrp="1"/>
          </p:cNvSpPr>
          <p:nvPr>
            <p:ph type="title" idx="2"/>
          </p:nvPr>
        </p:nvSpPr>
        <p:spPr>
          <a:xfrm>
            <a:off x="1113138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Fresh Code</a:t>
            </a:r>
            <a:endParaRPr dirty="0"/>
          </a:p>
        </p:txBody>
      </p:sp>
      <p:sp>
        <p:nvSpPr>
          <p:cNvPr id="718" name="Google Shape;718;p40"/>
          <p:cNvSpPr txBox="1">
            <a:spLocks noGrp="1"/>
          </p:cNvSpPr>
          <p:nvPr>
            <p:ph type="title" idx="3"/>
          </p:nvPr>
        </p:nvSpPr>
        <p:spPr>
          <a:xfrm>
            <a:off x="6198463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Ownership</a:t>
            </a:r>
            <a:endParaRPr dirty="0"/>
          </a:p>
        </p:txBody>
      </p:sp>
      <p:sp>
        <p:nvSpPr>
          <p:cNvPr id="719" name="Google Shape;719;p40"/>
          <p:cNvSpPr txBox="1">
            <a:spLocks noGrp="1"/>
          </p:cNvSpPr>
          <p:nvPr>
            <p:ph type="subTitle" idx="1"/>
          </p:nvPr>
        </p:nvSpPr>
        <p:spPr>
          <a:xfrm>
            <a:off x="6198352" y="3372814"/>
            <a:ext cx="2380046" cy="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Teams have full ownership of projects created during the Hackathon</a:t>
            </a:r>
            <a:endParaRPr dirty="0"/>
          </a:p>
        </p:txBody>
      </p:sp>
      <p:sp>
        <p:nvSpPr>
          <p:cNvPr id="720" name="Google Shape;720;p40"/>
          <p:cNvSpPr txBox="1">
            <a:spLocks noGrp="1"/>
          </p:cNvSpPr>
          <p:nvPr>
            <p:ph type="subTitle" idx="4"/>
          </p:nvPr>
        </p:nvSpPr>
        <p:spPr>
          <a:xfrm>
            <a:off x="0" y="3346482"/>
            <a:ext cx="2945650" cy="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Only work created during the Hackathon is allowed to be included in projects</a:t>
            </a:r>
          </a:p>
        </p:txBody>
      </p:sp>
      <p:sp>
        <p:nvSpPr>
          <p:cNvPr id="721" name="Google Shape;721;p40"/>
          <p:cNvSpPr/>
          <p:nvPr/>
        </p:nvSpPr>
        <p:spPr>
          <a:xfrm>
            <a:off x="3202640" y="3018175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40"/>
          <p:cNvSpPr/>
          <p:nvPr/>
        </p:nvSpPr>
        <p:spPr>
          <a:xfrm>
            <a:off x="4882715" y="3018175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40"/>
          <p:cNvSpPr/>
          <p:nvPr/>
        </p:nvSpPr>
        <p:spPr>
          <a:xfrm>
            <a:off x="2769850" y="1493850"/>
            <a:ext cx="3604200" cy="841200"/>
          </a:xfrm>
          <a:prstGeom prst="roundRect">
            <a:avLst>
              <a:gd name="adj" fmla="val 45845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40"/>
          <p:cNvSpPr txBox="1">
            <a:spLocks noGrp="1"/>
          </p:cNvSpPr>
          <p:nvPr>
            <p:ph type="subTitle" idx="1"/>
          </p:nvPr>
        </p:nvSpPr>
        <p:spPr>
          <a:xfrm>
            <a:off x="3082600" y="1601100"/>
            <a:ext cx="2978700" cy="6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Teams can have up to </a:t>
            </a:r>
            <a:r>
              <a:rPr lang="en" b="1" u="sng" dirty="0"/>
              <a:t>5</a:t>
            </a:r>
            <a:r>
              <a:rPr lang="en" dirty="0"/>
              <a:t> students</a:t>
            </a:r>
            <a:endParaRPr dirty="0"/>
          </a:p>
        </p:txBody>
      </p:sp>
      <p:cxnSp>
        <p:nvCxnSpPr>
          <p:cNvPr id="736" name="Google Shape;736;p40"/>
          <p:cNvCxnSpPr>
            <a:stCxn id="734" idx="2"/>
            <a:endCxn id="721" idx="0"/>
          </p:cNvCxnSpPr>
          <p:nvPr/>
        </p:nvCxnSpPr>
        <p:spPr>
          <a:xfrm rot="5400000">
            <a:off x="3807850" y="2254050"/>
            <a:ext cx="683100" cy="8451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7" name="Google Shape;737;p40"/>
          <p:cNvCxnSpPr>
            <a:stCxn id="734" idx="2"/>
            <a:endCxn id="722" idx="0"/>
          </p:cNvCxnSpPr>
          <p:nvPr/>
        </p:nvCxnSpPr>
        <p:spPr>
          <a:xfrm rot="-5400000" flipH="1">
            <a:off x="4647850" y="2259150"/>
            <a:ext cx="683100" cy="8349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7666;p76">
            <a:extLst>
              <a:ext uri="{FF2B5EF4-FFF2-40B4-BE49-F238E27FC236}">
                <a16:creationId xmlns:a16="http://schemas.microsoft.com/office/drawing/2014/main" id="{92B9352E-D64B-4FE8-A799-2355C5AE1F05}"/>
              </a:ext>
            </a:extLst>
          </p:cNvPr>
          <p:cNvGrpSpPr/>
          <p:nvPr/>
        </p:nvGrpSpPr>
        <p:grpSpPr>
          <a:xfrm>
            <a:off x="3417199" y="3262983"/>
            <a:ext cx="619302" cy="619302"/>
            <a:chOff x="3271200" y="1435075"/>
            <a:chExt cx="481825" cy="481825"/>
          </a:xfrm>
          <a:solidFill>
            <a:schemeClr val="bg1"/>
          </a:solidFill>
        </p:grpSpPr>
        <p:sp>
          <p:nvSpPr>
            <p:cNvPr id="25" name="Google Shape;7667;p76">
              <a:extLst>
                <a:ext uri="{FF2B5EF4-FFF2-40B4-BE49-F238E27FC236}">
                  <a16:creationId xmlns:a16="http://schemas.microsoft.com/office/drawing/2014/main" id="{3A2157AE-2408-4C07-8D05-BC07A4DBAD38}"/>
                </a:ext>
              </a:extLst>
            </p:cNvPr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7668;p76">
              <a:extLst>
                <a:ext uri="{FF2B5EF4-FFF2-40B4-BE49-F238E27FC236}">
                  <a16:creationId xmlns:a16="http://schemas.microsoft.com/office/drawing/2014/main" id="{B8FD4D1D-C19C-443A-A851-5CDF2467E201}"/>
                </a:ext>
              </a:extLst>
            </p:cNvPr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7" name="Google Shape;7762;p76">
            <a:extLst>
              <a:ext uri="{FF2B5EF4-FFF2-40B4-BE49-F238E27FC236}">
                <a16:creationId xmlns:a16="http://schemas.microsoft.com/office/drawing/2014/main" id="{F758EA32-2626-45A0-844F-B604B0A03D21}"/>
              </a:ext>
            </a:extLst>
          </p:cNvPr>
          <p:cNvGrpSpPr/>
          <p:nvPr/>
        </p:nvGrpSpPr>
        <p:grpSpPr>
          <a:xfrm>
            <a:off x="5129887" y="3255240"/>
            <a:ext cx="623199" cy="574069"/>
            <a:chOff x="2682350" y="2643425"/>
            <a:chExt cx="473775" cy="436425"/>
          </a:xfrm>
          <a:solidFill>
            <a:schemeClr val="bg1"/>
          </a:solidFill>
        </p:grpSpPr>
        <p:sp>
          <p:nvSpPr>
            <p:cNvPr id="28" name="Google Shape;7763;p76">
              <a:extLst>
                <a:ext uri="{FF2B5EF4-FFF2-40B4-BE49-F238E27FC236}">
                  <a16:creationId xmlns:a16="http://schemas.microsoft.com/office/drawing/2014/main" id="{907CBD45-23C5-48CA-BE57-B26CC96DAD58}"/>
                </a:ext>
              </a:extLst>
            </p:cNvPr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7764;p76">
              <a:extLst>
                <a:ext uri="{FF2B5EF4-FFF2-40B4-BE49-F238E27FC236}">
                  <a16:creationId xmlns:a16="http://schemas.microsoft.com/office/drawing/2014/main" id="{3F5D338D-0E69-4496-87E0-BE6045694036}"/>
                </a:ext>
              </a:extLst>
            </p:cNvPr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7765;p76">
              <a:extLst>
                <a:ext uri="{FF2B5EF4-FFF2-40B4-BE49-F238E27FC236}">
                  <a16:creationId xmlns:a16="http://schemas.microsoft.com/office/drawing/2014/main" id="{C688EE8B-67FC-4A38-8DD8-C94669995522}"/>
                </a:ext>
              </a:extLst>
            </p:cNvPr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7766;p76">
              <a:extLst>
                <a:ext uri="{FF2B5EF4-FFF2-40B4-BE49-F238E27FC236}">
                  <a16:creationId xmlns:a16="http://schemas.microsoft.com/office/drawing/2014/main" id="{777F85EE-2DD7-4E0F-B921-63218BDF5A9D}"/>
                </a:ext>
              </a:extLst>
            </p:cNvPr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" name="Google Shape;7767;p76">
              <a:extLst>
                <a:ext uri="{FF2B5EF4-FFF2-40B4-BE49-F238E27FC236}">
                  <a16:creationId xmlns:a16="http://schemas.microsoft.com/office/drawing/2014/main" id="{1C8B6D72-19D6-4F08-940E-A7E73E351EDF}"/>
                </a:ext>
              </a:extLst>
            </p:cNvPr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7768;p76">
              <a:extLst>
                <a:ext uri="{FF2B5EF4-FFF2-40B4-BE49-F238E27FC236}">
                  <a16:creationId xmlns:a16="http://schemas.microsoft.com/office/drawing/2014/main" id="{FACB6B65-EED1-485F-9B44-46063B502389}"/>
                </a:ext>
              </a:extLst>
            </p:cNvPr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7769;p76">
              <a:extLst>
                <a:ext uri="{FF2B5EF4-FFF2-40B4-BE49-F238E27FC236}">
                  <a16:creationId xmlns:a16="http://schemas.microsoft.com/office/drawing/2014/main" id="{61BDBC02-37A0-41EE-97A4-EA8CFF9481FB}"/>
                </a:ext>
              </a:extLst>
            </p:cNvPr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Judging Process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631810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 dirty="0"/>
              <a:t>Entry Round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Mentors should help teams prepare their entry round submissions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Resources available to help students record presentations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Videos (2-3min) due by </a:t>
            </a:r>
            <a:r>
              <a:rPr lang="en-US" sz="1400" b="1" dirty="0"/>
              <a:t>1pm ET on Sunday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Volunteer judges will fill out rubrics and calculate total scores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Top 4 teams</a:t>
            </a:r>
            <a:r>
              <a:rPr lang="en-US" sz="1400" dirty="0"/>
              <a:t> from each grade level will advance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i="1" dirty="0"/>
              <a:t>More volunteers are needed to watch videos from 1:30-3:30pm!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 dirty="0"/>
              <a:t>Final Round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Top 8 teams present </a:t>
            </a:r>
            <a:r>
              <a:rPr lang="en-US" sz="1400" b="1" dirty="0"/>
              <a:t>live</a:t>
            </a:r>
            <a:r>
              <a:rPr lang="en-US" sz="1400" dirty="0"/>
              <a:t> (&lt;5 mins) in front of judges, </a:t>
            </a:r>
            <a:r>
              <a:rPr lang="en-US" sz="1400" b="1" dirty="0"/>
              <a:t>4-6pm ET Sunday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Judges will ask questions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Judges pick the first and second place team from each grade level, and </a:t>
            </a:r>
            <a:r>
              <a:rPr lang="en-US" sz="1400" b="1" dirty="0"/>
              <a:t>every member</a:t>
            </a:r>
            <a:r>
              <a:rPr lang="en-US" sz="1400" dirty="0"/>
              <a:t> of those teams will win a prize!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4DA2F4-3E66-4F0E-9E82-B3183A57F3EC}"/>
              </a:ext>
            </a:extLst>
          </p:cNvPr>
          <p:cNvSpPr/>
          <p:nvPr/>
        </p:nvSpPr>
        <p:spPr>
          <a:xfrm>
            <a:off x="7142018" y="1714516"/>
            <a:ext cx="1690255" cy="219939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2"/>
                </a:solidFill>
                <a:latin typeface="Exo 2" panose="020B0604020202020204" charset="0"/>
              </a:rPr>
              <a:t>Criteria</a:t>
            </a:r>
          </a:p>
          <a:p>
            <a:r>
              <a:rPr lang="en-US" sz="2000" b="1" dirty="0">
                <a:solidFill>
                  <a:schemeClr val="bg1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Innovation</a:t>
            </a:r>
          </a:p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UX</a:t>
            </a:r>
          </a:p>
          <a:p>
            <a:r>
              <a:rPr lang="en-US" sz="2000" b="1" dirty="0">
                <a:solidFill>
                  <a:schemeClr val="tx2">
                    <a:lumMod val="95000"/>
                  </a:schemeClr>
                </a:solidFill>
                <a:latin typeface="Exo 2" panose="020B0604020202020204" charset="0"/>
              </a:rPr>
              <a:t>Quality</a:t>
            </a:r>
          </a:p>
          <a:p>
            <a:r>
              <a:rPr lang="en-US" sz="2000" b="1" dirty="0">
                <a:solidFill>
                  <a:schemeClr val="bg2"/>
                </a:solidFill>
                <a:latin typeface="Exo 2" panose="020B0604020202020204" charset="0"/>
              </a:rPr>
              <a:t>Impact</a:t>
            </a:r>
          </a:p>
        </p:txBody>
      </p:sp>
    </p:spTree>
    <p:extLst>
      <p:ext uri="{BB962C8B-B14F-4D97-AF65-F5344CB8AC3E}">
        <p14:creationId xmlns:p14="http://schemas.microsoft.com/office/powerpoint/2010/main" val="3877889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Prizes*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First Place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Razor Electric Scooter </a:t>
            </a:r>
            <a:r>
              <a:rPr lang="en-US" sz="1600" b="1" dirty="0"/>
              <a:t>OR</a:t>
            </a:r>
            <a:r>
              <a:rPr lang="en-US" sz="1600" dirty="0"/>
              <a:t> Bose Noise-Canceling Earbuds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Second Place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Pixel Art Bluetooth Speaker </a:t>
            </a:r>
            <a:r>
              <a:rPr lang="en-US" sz="1600" b="1" dirty="0"/>
              <a:t>OR</a:t>
            </a:r>
            <a:r>
              <a:rPr lang="en-US" sz="1600" dirty="0"/>
              <a:t> LED Jellyfish Lamp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Physical Raffle Prizes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Candy, Rubber Ducks, Stuffed Animal, Water Bottle, Grab Bag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Digital Raffle Prizes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Audible Credit, A.I. Portraits, A.I. Poetry, Custom Synth Track, Udemy Course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*prizes may vary</a:t>
            </a:r>
            <a:endParaRPr sz="1600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60FF3C-476F-4717-8046-77F3B86D3AA0}"/>
              </a:ext>
            </a:extLst>
          </p:cNvPr>
          <p:cNvSpPr/>
          <p:nvPr/>
        </p:nvSpPr>
        <p:spPr>
          <a:xfrm>
            <a:off x="6629401" y="1782040"/>
            <a:ext cx="2064764" cy="8803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Exo 2" panose="020B0604020202020204" charset="0"/>
              </a:rPr>
              <a:t>More Raffle Info Coming Up 🎫</a:t>
            </a:r>
          </a:p>
        </p:txBody>
      </p:sp>
    </p:spTree>
    <p:extLst>
      <p:ext uri="{BB962C8B-B14F-4D97-AF65-F5344CB8AC3E}">
        <p14:creationId xmlns:p14="http://schemas.microsoft.com/office/powerpoint/2010/main" val="3050212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Expectations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088537" y="3243203"/>
            <a:ext cx="6952725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How to be the best mentor you can be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208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To Do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400" i="1" dirty="0"/>
              <a:t>More details are listed in the </a:t>
            </a:r>
            <a:r>
              <a:rPr lang="en-US" sz="1400" b="1" i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Guide Teams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Lead them to discover their own solutions – point to online resources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Keep the judging criteria in mind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Be Present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Monitor the Discord for questions or misbehaving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If no one’s asking for help – reach out!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Chat with other mentors, and let Caitlin, Marissa, or Joseph know if anything’s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In-Person: Be Responsible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Supervise students, hand out snacks, enforce rules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Sign in/out on the digital Mentor sheet when you arrive/depart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Be available for students to sign in/out</a:t>
            </a:r>
          </a:p>
        </p:txBody>
      </p:sp>
      <p:pic>
        <p:nvPicPr>
          <p:cNvPr id="4" name="Graphic 3" descr="Hero Male with solid fill">
            <a:extLst>
              <a:ext uri="{FF2B5EF4-FFF2-40B4-BE49-F238E27FC236}">
                <a16:creationId xmlns:a16="http://schemas.microsoft.com/office/drawing/2014/main" id="{941F0E65-8E68-4347-B753-DF84ED6EE3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72688" y="300200"/>
            <a:ext cx="20066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96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1" y="1215752"/>
            <a:ext cx="300687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More information available in the </a:t>
            </a:r>
            <a:r>
              <a:rPr lang="en-US" sz="1600" b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Discord is a communication platform like Slack or </a:t>
            </a:r>
            <a:r>
              <a:rPr lang="en-US" dirty="0" err="1"/>
              <a:t>Mattermost</a:t>
            </a: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use of Discord is </a:t>
            </a:r>
            <a:r>
              <a:rPr lang="en-US" b="1" dirty="0"/>
              <a:t>not required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800" b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Discord is </a:t>
            </a:r>
            <a:r>
              <a:rPr lang="en-US" b="1" dirty="0"/>
              <a:t>highly recommended</a:t>
            </a:r>
            <a:r>
              <a:rPr lang="en-US" dirty="0"/>
              <a:t>, especially for virtual mentors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Given the </a:t>
            </a:r>
            <a:r>
              <a:rPr lang="en-US" b="1" dirty="0">
                <a:solidFill>
                  <a:schemeClr val="bg1"/>
                </a:solidFill>
              </a:rPr>
              <a:t>@mentors</a:t>
            </a:r>
            <a:r>
              <a:rPr lang="en-US" dirty="0"/>
              <a:t> role, you can access </a:t>
            </a:r>
            <a:r>
              <a:rPr lang="en-US" dirty="0">
                <a:solidFill>
                  <a:schemeClr val="accent1"/>
                </a:solidFill>
              </a:rPr>
              <a:t>secret channels</a:t>
            </a:r>
            <a:r>
              <a:rPr lang="en-US" dirty="0"/>
              <a:t>, and be notified when someone needs help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A10C67-D4AC-46F7-B03F-E55C913E2F0C}"/>
              </a:ext>
            </a:extLst>
          </p:cNvPr>
          <p:cNvSpPr txBox="1"/>
          <p:nvPr/>
        </p:nvSpPr>
        <p:spPr>
          <a:xfrm>
            <a:off x="4107873" y="1215752"/>
            <a:ext cx="4481945" cy="378565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Prep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For use before the event – feel free to peruse and help facilitate team connections or answer questions!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Event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For use during the event – please monitor these channels during the event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Division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Channels for students based on their grade level, track, and location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Off Topic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At this point, just a counting channel where students count and discuss the counting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Mentor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Only mentors will be able to access these channels</a:t>
            </a:r>
          </a:p>
        </p:txBody>
      </p:sp>
      <p:pic>
        <p:nvPicPr>
          <p:cNvPr id="4098" name="Picture 2" descr="Bots for Discord – Apps on Google Play">
            <a:extLst>
              <a:ext uri="{FF2B5EF4-FFF2-40B4-BE49-F238E27FC236}">
                <a16:creationId xmlns:a16="http://schemas.microsoft.com/office/drawing/2014/main" id="{83B469B5-09FA-4675-8F4D-32C050827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02" y="4094944"/>
            <a:ext cx="1207062" cy="1207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B8E196B-7EA1-4B09-8160-C1906C577044}"/>
              </a:ext>
            </a:extLst>
          </p:cNvPr>
          <p:cNvSpPr/>
          <p:nvPr/>
        </p:nvSpPr>
        <p:spPr>
          <a:xfrm>
            <a:off x="1620764" y="4092597"/>
            <a:ext cx="1939637" cy="737582"/>
          </a:xfrm>
          <a:prstGeom prst="rect">
            <a:avLst/>
          </a:prstGeom>
          <a:solidFill>
            <a:srgbClr val="728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solidFill>
                  <a:schemeClr val="tx2"/>
                </a:solidFill>
                <a:latin typeface="Exo 2" panose="020B0604020202020204" charset="0"/>
              </a:rPr>
              <a:t>Hacky Hyland, Jr</a:t>
            </a:r>
          </a:p>
          <a:p>
            <a:r>
              <a:rPr lang="en-US" sz="1100" i="1" dirty="0">
                <a:solidFill>
                  <a:schemeClr val="tx2"/>
                </a:solidFill>
                <a:latin typeface="Exo 2" panose="020B0604020202020204" charset="0"/>
              </a:rPr>
              <a:t>A bot to help facilitate Discord interactions</a:t>
            </a:r>
          </a:p>
        </p:txBody>
      </p:sp>
    </p:spTree>
    <p:extLst>
      <p:ext uri="{BB962C8B-B14F-4D97-AF65-F5344CB8AC3E}">
        <p14:creationId xmlns:p14="http://schemas.microsoft.com/office/powerpoint/2010/main" val="735879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Raffle Tickets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4398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More information available in the </a:t>
            </a:r>
            <a:r>
              <a:rPr lang="en-US" sz="1800" b="1" i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A397FC-E2DB-441C-9A4D-22069D83426B}"/>
              </a:ext>
            </a:extLst>
          </p:cNvPr>
          <p:cNvSpPr txBox="1"/>
          <p:nvPr/>
        </p:nvSpPr>
        <p:spPr>
          <a:xfrm>
            <a:off x="720000" y="1853645"/>
            <a:ext cx="3457582" cy="284693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YOU</a:t>
            </a: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 will give out tickets for the end-of-event raffle!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Students can earn tickets by: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endParaRPr kumimoji="0" lang="en-US" sz="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Attending a workshop or session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Answering a question on Discord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Being extra friendly to a new teammate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Winning a game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Much more!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DD6249-2BA2-443F-B3C7-51474AE291C2}"/>
              </a:ext>
            </a:extLst>
          </p:cNvPr>
          <p:cNvSpPr txBox="1"/>
          <p:nvPr/>
        </p:nvSpPr>
        <p:spPr>
          <a:xfrm>
            <a:off x="4301836" y="2107090"/>
            <a:ext cx="4122164" cy="22159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Q: How?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A: Using the Ticket Tracker Google Sheet!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endParaRPr lang="en-US" sz="1200" b="1" dirty="0">
              <a:solidFill>
                <a:schemeClr val="accent3"/>
              </a:solidFill>
              <a:latin typeface="Exo 2"/>
              <a:sym typeface="Exo 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Click the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UPDATE TICKETS</a:t>
            </a: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 button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lang="en-US" sz="1600" dirty="0">
                <a:solidFill>
                  <a:schemeClr val="accent3"/>
                </a:solidFill>
                <a:latin typeface="Exo 2"/>
                <a:sym typeface="Exo 2"/>
              </a:rPr>
              <a:t>Select student(s) from the </a:t>
            </a: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checklist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Enter a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reason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lang="en-US" sz="1600" dirty="0">
                <a:solidFill>
                  <a:schemeClr val="accent3"/>
                </a:solidFill>
                <a:latin typeface="Exo 2"/>
                <a:sym typeface="Exo 2"/>
              </a:rPr>
              <a:t>Select the </a:t>
            </a: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number</a:t>
            </a:r>
            <a:r>
              <a:rPr lang="en-US" sz="1600" dirty="0">
                <a:solidFill>
                  <a:schemeClr val="accent3"/>
                </a:solidFill>
                <a:latin typeface="Exo 2"/>
                <a:sym typeface="Exo 2"/>
              </a:rPr>
              <a:t> of tickets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Click </a:t>
            </a: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S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ubmit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Exo 2"/>
              <a:sym typeface="Exo 2"/>
            </a:endParaRP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74E78-3293-4218-BBDA-5F4707C66064}"/>
              </a:ext>
            </a:extLst>
          </p:cNvPr>
          <p:cNvSpPr txBox="1"/>
          <p:nvPr/>
        </p:nvSpPr>
        <p:spPr>
          <a:xfrm>
            <a:off x="1439647" y="4835723"/>
            <a:ext cx="77043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2"/>
                </a:solidFill>
                <a:latin typeface="Exo 2" panose="020B0604020202020204" charset="0"/>
              </a:rPr>
              <a:t>Mentors assisting with </a:t>
            </a:r>
            <a:r>
              <a:rPr lang="en-US" b="1" i="1" dirty="0">
                <a:solidFill>
                  <a:schemeClr val="tx2"/>
                </a:solidFill>
                <a:latin typeface="Exo 2" panose="020B0604020202020204" charset="0"/>
              </a:rPr>
              <a:t>workshops</a:t>
            </a:r>
            <a:r>
              <a:rPr lang="en-US" i="1" dirty="0">
                <a:solidFill>
                  <a:schemeClr val="tx2"/>
                </a:solidFill>
                <a:latin typeface="Exo 2" panose="020B0604020202020204" charset="0"/>
              </a:rPr>
              <a:t> may be asked to give tickets to all students in attendance</a:t>
            </a:r>
          </a:p>
        </p:txBody>
      </p:sp>
    </p:spTree>
    <p:extLst>
      <p:ext uri="{BB962C8B-B14F-4D97-AF65-F5344CB8AC3E}">
        <p14:creationId xmlns:p14="http://schemas.microsoft.com/office/powerpoint/2010/main" val="4103611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46"/>
          <p:cNvSpPr/>
          <p:nvPr/>
        </p:nvSpPr>
        <p:spPr>
          <a:xfrm>
            <a:off x="1896825" y="3328825"/>
            <a:ext cx="5350500" cy="9255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6"/>
          <p:cNvSpPr txBox="1">
            <a:spLocks noGrp="1"/>
          </p:cNvSpPr>
          <p:nvPr>
            <p:ph type="title"/>
          </p:nvPr>
        </p:nvSpPr>
        <p:spPr>
          <a:xfrm>
            <a:off x="0" y="1026205"/>
            <a:ext cx="91440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1237" name="Google Shape;1237;p46"/>
          <p:cNvSpPr txBox="1">
            <a:spLocks noGrp="1"/>
          </p:cNvSpPr>
          <p:nvPr>
            <p:ph type="subTitle" idx="1"/>
          </p:nvPr>
        </p:nvSpPr>
        <p:spPr>
          <a:xfrm>
            <a:off x="1953491" y="3560617"/>
            <a:ext cx="5350500" cy="6442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We truly could not do this without you </a:t>
            </a:r>
            <a:r>
              <a:rPr lang="en-US" sz="2000" dirty="0"/>
              <a:t>🥺</a:t>
            </a:r>
            <a:endParaRPr sz="2000" dirty="0"/>
          </a:p>
        </p:txBody>
      </p:sp>
      <p:sp>
        <p:nvSpPr>
          <p:cNvPr id="1238" name="Google Shape;1238;p46"/>
          <p:cNvSpPr/>
          <p:nvPr/>
        </p:nvSpPr>
        <p:spPr>
          <a:xfrm rot="293570">
            <a:off x="3201561" y="2798051"/>
            <a:ext cx="2604816" cy="420453"/>
          </a:xfrm>
          <a:custGeom>
            <a:avLst/>
            <a:gdLst/>
            <a:ahLst/>
            <a:cxnLst/>
            <a:rect l="l" t="t" r="r" b="b"/>
            <a:pathLst>
              <a:path w="285750" h="55580" extrusionOk="0">
                <a:moveTo>
                  <a:pt x="199259" y="0"/>
                </a:moveTo>
                <a:lnTo>
                  <a:pt x="194628" y="189"/>
                </a:lnTo>
                <a:lnTo>
                  <a:pt x="189901" y="378"/>
                </a:lnTo>
                <a:lnTo>
                  <a:pt x="185270" y="662"/>
                </a:lnTo>
                <a:lnTo>
                  <a:pt x="176006" y="1512"/>
                </a:lnTo>
                <a:lnTo>
                  <a:pt x="171374" y="2080"/>
                </a:lnTo>
                <a:lnTo>
                  <a:pt x="166837" y="2836"/>
                </a:lnTo>
                <a:lnTo>
                  <a:pt x="157574" y="4254"/>
                </a:lnTo>
                <a:lnTo>
                  <a:pt x="153036" y="4915"/>
                </a:lnTo>
                <a:lnTo>
                  <a:pt x="148405" y="5671"/>
                </a:lnTo>
                <a:lnTo>
                  <a:pt x="139330" y="7278"/>
                </a:lnTo>
                <a:lnTo>
                  <a:pt x="134793" y="8129"/>
                </a:lnTo>
                <a:lnTo>
                  <a:pt x="130161" y="8980"/>
                </a:lnTo>
                <a:lnTo>
                  <a:pt x="121181" y="10776"/>
                </a:lnTo>
                <a:lnTo>
                  <a:pt x="112107" y="12761"/>
                </a:lnTo>
                <a:lnTo>
                  <a:pt x="103127" y="14746"/>
                </a:lnTo>
                <a:lnTo>
                  <a:pt x="85262" y="19661"/>
                </a:lnTo>
                <a:lnTo>
                  <a:pt x="80914" y="20890"/>
                </a:lnTo>
                <a:lnTo>
                  <a:pt x="76471" y="22308"/>
                </a:lnTo>
                <a:lnTo>
                  <a:pt x="67680" y="25049"/>
                </a:lnTo>
                <a:lnTo>
                  <a:pt x="58984" y="28074"/>
                </a:lnTo>
                <a:lnTo>
                  <a:pt x="50382" y="31193"/>
                </a:lnTo>
                <a:lnTo>
                  <a:pt x="41780" y="34407"/>
                </a:lnTo>
                <a:lnTo>
                  <a:pt x="33178" y="37810"/>
                </a:lnTo>
                <a:lnTo>
                  <a:pt x="24766" y="41401"/>
                </a:lnTo>
                <a:lnTo>
                  <a:pt x="20607" y="43292"/>
                </a:lnTo>
                <a:lnTo>
                  <a:pt x="16447" y="45182"/>
                </a:lnTo>
                <a:lnTo>
                  <a:pt x="12288" y="47167"/>
                </a:lnTo>
                <a:lnTo>
                  <a:pt x="8129" y="49247"/>
                </a:lnTo>
                <a:lnTo>
                  <a:pt x="4065" y="51326"/>
                </a:lnTo>
                <a:lnTo>
                  <a:pt x="0" y="53500"/>
                </a:lnTo>
                <a:lnTo>
                  <a:pt x="1040" y="55580"/>
                </a:lnTo>
                <a:lnTo>
                  <a:pt x="9547" y="52555"/>
                </a:lnTo>
                <a:lnTo>
                  <a:pt x="18149" y="49720"/>
                </a:lnTo>
                <a:lnTo>
                  <a:pt x="26845" y="47073"/>
                </a:lnTo>
                <a:lnTo>
                  <a:pt x="35542" y="44615"/>
                </a:lnTo>
                <a:lnTo>
                  <a:pt x="44238" y="42252"/>
                </a:lnTo>
                <a:lnTo>
                  <a:pt x="53029" y="40078"/>
                </a:lnTo>
                <a:lnTo>
                  <a:pt x="61820" y="37999"/>
                </a:lnTo>
                <a:lnTo>
                  <a:pt x="70705" y="36203"/>
                </a:lnTo>
                <a:lnTo>
                  <a:pt x="79496" y="34407"/>
                </a:lnTo>
                <a:lnTo>
                  <a:pt x="88381" y="32705"/>
                </a:lnTo>
                <a:lnTo>
                  <a:pt x="97267" y="31193"/>
                </a:lnTo>
                <a:lnTo>
                  <a:pt x="106057" y="29775"/>
                </a:lnTo>
                <a:lnTo>
                  <a:pt x="115037" y="28546"/>
                </a:lnTo>
                <a:lnTo>
                  <a:pt x="123923" y="27412"/>
                </a:lnTo>
                <a:lnTo>
                  <a:pt x="132808" y="26467"/>
                </a:lnTo>
                <a:lnTo>
                  <a:pt x="141693" y="25616"/>
                </a:lnTo>
                <a:lnTo>
                  <a:pt x="146231" y="25238"/>
                </a:lnTo>
                <a:lnTo>
                  <a:pt x="150673" y="24954"/>
                </a:lnTo>
                <a:lnTo>
                  <a:pt x="155116" y="24671"/>
                </a:lnTo>
                <a:lnTo>
                  <a:pt x="159559" y="24482"/>
                </a:lnTo>
                <a:lnTo>
                  <a:pt x="168539" y="24293"/>
                </a:lnTo>
                <a:lnTo>
                  <a:pt x="177424" y="24198"/>
                </a:lnTo>
                <a:lnTo>
                  <a:pt x="186309" y="24198"/>
                </a:lnTo>
                <a:lnTo>
                  <a:pt x="195195" y="24104"/>
                </a:lnTo>
                <a:lnTo>
                  <a:pt x="204080" y="23915"/>
                </a:lnTo>
                <a:lnTo>
                  <a:pt x="208523" y="23725"/>
                </a:lnTo>
                <a:lnTo>
                  <a:pt x="212966" y="23536"/>
                </a:lnTo>
                <a:lnTo>
                  <a:pt x="221851" y="23064"/>
                </a:lnTo>
                <a:lnTo>
                  <a:pt x="226388" y="22780"/>
                </a:lnTo>
                <a:lnTo>
                  <a:pt x="228562" y="22686"/>
                </a:lnTo>
                <a:lnTo>
                  <a:pt x="230831" y="22591"/>
                </a:lnTo>
                <a:lnTo>
                  <a:pt x="239716" y="22308"/>
                </a:lnTo>
                <a:lnTo>
                  <a:pt x="244253" y="22119"/>
                </a:lnTo>
                <a:lnTo>
                  <a:pt x="248791" y="21835"/>
                </a:lnTo>
                <a:lnTo>
                  <a:pt x="253233" y="21551"/>
                </a:lnTo>
                <a:lnTo>
                  <a:pt x="257771" y="21268"/>
                </a:lnTo>
                <a:lnTo>
                  <a:pt x="266845" y="20890"/>
                </a:lnTo>
                <a:lnTo>
                  <a:pt x="271477" y="20606"/>
                </a:lnTo>
                <a:lnTo>
                  <a:pt x="276014" y="20323"/>
                </a:lnTo>
                <a:lnTo>
                  <a:pt x="280646" y="19850"/>
                </a:lnTo>
                <a:lnTo>
                  <a:pt x="285372" y="19283"/>
                </a:lnTo>
                <a:lnTo>
                  <a:pt x="285750" y="17014"/>
                </a:lnTo>
                <a:lnTo>
                  <a:pt x="281402" y="15218"/>
                </a:lnTo>
                <a:lnTo>
                  <a:pt x="277054" y="13517"/>
                </a:lnTo>
                <a:lnTo>
                  <a:pt x="272611" y="12005"/>
                </a:lnTo>
                <a:lnTo>
                  <a:pt x="268168" y="10492"/>
                </a:lnTo>
                <a:lnTo>
                  <a:pt x="259188" y="7751"/>
                </a:lnTo>
                <a:lnTo>
                  <a:pt x="256920" y="7089"/>
                </a:lnTo>
                <a:lnTo>
                  <a:pt x="254651" y="6617"/>
                </a:lnTo>
                <a:lnTo>
                  <a:pt x="252383" y="6144"/>
                </a:lnTo>
                <a:lnTo>
                  <a:pt x="250114" y="5671"/>
                </a:lnTo>
                <a:lnTo>
                  <a:pt x="245577" y="4726"/>
                </a:lnTo>
                <a:lnTo>
                  <a:pt x="240945" y="3875"/>
                </a:lnTo>
                <a:lnTo>
                  <a:pt x="231776" y="2269"/>
                </a:lnTo>
                <a:lnTo>
                  <a:pt x="227144" y="1701"/>
                </a:lnTo>
                <a:lnTo>
                  <a:pt x="222513" y="1229"/>
                </a:lnTo>
                <a:lnTo>
                  <a:pt x="213249" y="567"/>
                </a:lnTo>
                <a:lnTo>
                  <a:pt x="208523" y="189"/>
                </a:lnTo>
                <a:lnTo>
                  <a:pt x="20389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dist="47625" dir="25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Superlatives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1" dirty="0">
                <a:solidFill>
                  <a:schemeClr val="bg1"/>
                </a:solidFill>
              </a:rPr>
              <a:t>Is there a student who stands out in some way? Nominate them for a superlative!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Adventurer: </a:t>
            </a:r>
            <a:r>
              <a:rPr lang="en-US" sz="1600" dirty="0">
                <a:solidFill>
                  <a:schemeClr val="accent4"/>
                </a:solidFill>
              </a:rPr>
              <a:t>Venturing the furthest out of their comfort zone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Fashionista: </a:t>
            </a:r>
            <a:r>
              <a:rPr lang="en-US" sz="1600" dirty="0">
                <a:solidFill>
                  <a:schemeClr val="accent4"/>
                </a:solidFill>
              </a:rPr>
              <a:t>Dressing the best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Night Owl: </a:t>
            </a:r>
            <a:r>
              <a:rPr lang="en-US" sz="1600" dirty="0">
                <a:solidFill>
                  <a:schemeClr val="accent4"/>
                </a:solidFill>
              </a:rPr>
              <a:t>Getting the least amount of sleep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Scholar: </a:t>
            </a:r>
            <a:r>
              <a:rPr lang="en-US" sz="1600" dirty="0">
                <a:solidFill>
                  <a:schemeClr val="accent4"/>
                </a:solidFill>
              </a:rPr>
              <a:t>Learning the most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Coach: </a:t>
            </a:r>
            <a:r>
              <a:rPr lang="en-US" sz="1600" dirty="0">
                <a:solidFill>
                  <a:schemeClr val="accent4"/>
                </a:solidFill>
              </a:rPr>
              <a:t>Helping the most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Pioneer: </a:t>
            </a:r>
            <a:r>
              <a:rPr lang="en-US" sz="1600" dirty="0">
                <a:solidFill>
                  <a:schemeClr val="accent4"/>
                </a:solidFill>
              </a:rPr>
              <a:t>Using the most cutting-edge technology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Comedian: </a:t>
            </a:r>
            <a:r>
              <a:rPr lang="en-US" sz="1600" dirty="0">
                <a:solidFill>
                  <a:schemeClr val="accent4"/>
                </a:solidFill>
              </a:rPr>
              <a:t>Making people laugh the most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Procedure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Nominate by posting in Discord or Teams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This is fully optional, and no superlatives are guaranteed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9227EC-BFEF-402F-B907-68366E91C7A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79534" y="2302390"/>
            <a:ext cx="1991833" cy="199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3380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In-Person Info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088537" y="3243203"/>
            <a:ext cx="6952725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Virtual mentors are free to go!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72454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In-Person Rules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More details are listed in the </a:t>
            </a:r>
            <a:r>
              <a:rPr lang="en-US" sz="1800" b="1" i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Access</a:t>
            </a:r>
            <a:endParaRPr lang="en-US" u="sng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Students must enter and exit through the </a:t>
            </a:r>
            <a:r>
              <a:rPr lang="en-US" b="1" dirty="0"/>
              <a:t>B3 Employee &amp; Training Entrance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Students may only access the </a:t>
            </a:r>
            <a:r>
              <a:rPr lang="en-US" b="1" dirty="0"/>
              <a:t>first floor</a:t>
            </a:r>
            <a:r>
              <a:rPr lang="en-US" dirty="0"/>
              <a:t> of the </a:t>
            </a:r>
            <a:r>
              <a:rPr lang="en-US" b="1" dirty="0"/>
              <a:t>Core</a:t>
            </a:r>
            <a:r>
              <a:rPr lang="en-US" dirty="0"/>
              <a:t> and </a:t>
            </a:r>
            <a:r>
              <a:rPr lang="en-US" b="1" dirty="0"/>
              <a:t>D Wing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Students must sign in and sign out</a:t>
            </a:r>
            <a:r>
              <a:rPr lang="en-US" dirty="0"/>
              <a:t> with a mentor every time the arrive or depart</a:t>
            </a:r>
            <a:endParaRPr lang="en-US" b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Rooms</a:t>
            </a:r>
            <a:endParaRPr lang="en-US" u="sng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OSU Auditorium</a:t>
            </a:r>
            <a:r>
              <a:rPr lang="en-US" dirty="0"/>
              <a:t> will be used as a </a:t>
            </a:r>
            <a:r>
              <a:rPr lang="en-US" b="1" dirty="0"/>
              <a:t>quiet room</a:t>
            </a:r>
            <a:r>
              <a:rPr lang="en-US" dirty="0"/>
              <a:t> when events are not happening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Some “</a:t>
            </a:r>
            <a:r>
              <a:rPr lang="en-US" b="1" dirty="0"/>
              <a:t>Raffle Rooms</a:t>
            </a:r>
            <a:r>
              <a:rPr lang="en-US" dirty="0"/>
              <a:t>” will be available to randomly chosen teams for the duration of the event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Students are allowed to get drinks from the break rooms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Quiet Rooms</a:t>
            </a:r>
            <a:r>
              <a:rPr lang="en-US" dirty="0"/>
              <a:t> can be used for students to record their entry round </a:t>
            </a:r>
            <a:r>
              <a:rPr lang="en-US" b="1" dirty="0"/>
              <a:t>videos</a:t>
            </a:r>
            <a:r>
              <a:rPr lang="en-US" dirty="0"/>
              <a:t>, limited to </a:t>
            </a:r>
            <a:r>
              <a:rPr lang="en-US" b="1" dirty="0"/>
              <a:t>1 hour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Bathrooms</a:t>
            </a:r>
            <a:endParaRPr lang="en-US" u="sng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Students should </a:t>
            </a:r>
            <a:r>
              <a:rPr lang="en-US" b="1" dirty="0"/>
              <a:t>only</a:t>
            </a:r>
            <a:r>
              <a:rPr lang="en-US" dirty="0"/>
              <a:t> use the bathrooms off the volleyball court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They are welcome to use the </a:t>
            </a:r>
            <a:r>
              <a:rPr lang="en-US" b="1" dirty="0"/>
              <a:t>showers</a:t>
            </a:r>
            <a:r>
              <a:rPr lang="en-US" dirty="0"/>
              <a:t> in those bathrooms</a:t>
            </a:r>
          </a:p>
        </p:txBody>
      </p:sp>
    </p:spTree>
    <p:extLst>
      <p:ext uri="{BB962C8B-B14F-4D97-AF65-F5344CB8AC3E}">
        <p14:creationId xmlns:p14="http://schemas.microsoft.com/office/powerpoint/2010/main" val="3109920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event will take place in the Core and D Wing of Building 3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Tables will be set up throughout the halls and on the volleyball court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OSU Auditorium will be used for activities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Some meeting rooms will be claimed by teams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Quiet rooms will be available for video filming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Some rooms will be off limits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Employee &amp; Training Entrance (first floor, north side) will be the ONLY student entrance/exit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Only the core bathrooms should be used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There will be signage throughout the building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Mentor Rooms will be 3.1C.09 (Youngstown State University) and 3.1C.11 (Ohio University)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Actual map TBD</a:t>
            </a:r>
          </a:p>
        </p:txBody>
      </p:sp>
    </p:spTree>
    <p:extLst>
      <p:ext uri="{BB962C8B-B14F-4D97-AF65-F5344CB8AC3E}">
        <p14:creationId xmlns:p14="http://schemas.microsoft.com/office/powerpoint/2010/main" val="19408492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</a:t>
            </a:r>
            <a:endParaRPr dirty="0"/>
          </a:p>
        </p:txBody>
      </p:sp>
      <p:sp>
        <p:nvSpPr>
          <p:cNvPr id="1748" name="Google Shape;1748;p51"/>
          <p:cNvSpPr txBox="1">
            <a:spLocks noGrp="1"/>
          </p:cNvSpPr>
          <p:nvPr>
            <p:ph type="title" idx="2"/>
          </p:nvPr>
        </p:nvSpPr>
        <p:spPr>
          <a:xfrm>
            <a:off x="2096489" y="1441800"/>
            <a:ext cx="252729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Emergency</a:t>
            </a:r>
            <a:endParaRPr dirty="0"/>
          </a:p>
        </p:txBody>
      </p:sp>
      <p:sp>
        <p:nvSpPr>
          <p:cNvPr id="1749" name="Google Shape;1749;p51"/>
          <p:cNvSpPr txBox="1">
            <a:spLocks noGrp="1"/>
          </p:cNvSpPr>
          <p:nvPr>
            <p:ph type="subTitle" idx="1"/>
          </p:nvPr>
        </p:nvSpPr>
        <p:spPr>
          <a:xfrm>
            <a:off x="2096487" y="1912622"/>
            <a:ext cx="2696253" cy="21576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Life Threatening: call </a:t>
            </a:r>
            <a:r>
              <a:rPr lang="en-US" b="1" i="1" dirty="0">
                <a:solidFill>
                  <a:schemeClr val="accent4"/>
                </a:solidFill>
              </a:rPr>
              <a:t>911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or </a:t>
            </a:r>
            <a:r>
              <a:rPr lang="en-US" b="1" i="1" dirty="0">
                <a:solidFill>
                  <a:schemeClr val="accent4"/>
                </a:solidFill>
              </a:rPr>
              <a:t>9-911</a:t>
            </a:r>
            <a:r>
              <a:rPr lang="en-US" i="1" dirty="0"/>
              <a:t> from a desk phone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500" i="1" dirty="0"/>
          </a:p>
          <a:p>
            <a:pPr marL="182880" indent="0"/>
            <a:r>
              <a:rPr lang="en-US" i="1" dirty="0"/>
              <a:t>Then, call the Hyland Emergency Hotline:</a:t>
            </a:r>
          </a:p>
          <a:p>
            <a:pPr marL="182880" indent="0"/>
            <a:r>
              <a:rPr lang="en-US" b="1" i="1" dirty="0">
                <a:solidFill>
                  <a:schemeClr val="accent4"/>
                </a:solidFill>
              </a:rPr>
              <a:t>(440) 788-6911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Non-Life Threatening: call the Hyland Facilities Hotline at  </a:t>
            </a:r>
            <a:r>
              <a:rPr lang="en-US" b="1" i="1" dirty="0">
                <a:solidFill>
                  <a:schemeClr val="accent4"/>
                </a:solidFill>
              </a:rPr>
              <a:t>(440) 788-6871</a:t>
            </a:r>
            <a:endParaRPr lang="en-US" b="1" i="1" dirty="0">
              <a:solidFill>
                <a:schemeClr val="tx2"/>
              </a:solidFill>
            </a:endParaRPr>
          </a:p>
        </p:txBody>
      </p:sp>
      <p:sp>
        <p:nvSpPr>
          <p:cNvPr id="1750" name="Google Shape;1750;p51"/>
          <p:cNvSpPr txBox="1">
            <a:spLocks noGrp="1"/>
          </p:cNvSpPr>
          <p:nvPr>
            <p:ph type="title" idx="3"/>
          </p:nvPr>
        </p:nvSpPr>
        <p:spPr>
          <a:xfrm>
            <a:off x="5110449" y="1441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Facilitators</a:t>
            </a:r>
            <a:endParaRPr dirty="0"/>
          </a:p>
        </p:txBody>
      </p:sp>
      <p:sp>
        <p:nvSpPr>
          <p:cNvPr id="1751" name="Google Shape;1751;p51"/>
          <p:cNvSpPr txBox="1">
            <a:spLocks noGrp="1"/>
          </p:cNvSpPr>
          <p:nvPr>
            <p:ph type="subTitle" idx="4"/>
          </p:nvPr>
        </p:nvSpPr>
        <p:spPr>
          <a:xfrm>
            <a:off x="4941491" y="1912624"/>
            <a:ext cx="2147154" cy="7838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Marissa: </a:t>
            </a:r>
            <a:r>
              <a:rPr lang="fi-FI" b="1" i="1" dirty="0">
                <a:solidFill>
                  <a:schemeClr val="accent4"/>
                </a:solidFill>
              </a:rPr>
              <a:t>(216) 314-7660</a:t>
            </a:r>
          </a:p>
          <a:p>
            <a:pPr marL="0" indent="0"/>
            <a:r>
              <a:rPr lang="fi-FI" i="1" dirty="0"/>
              <a:t>Joseph: </a:t>
            </a:r>
            <a:r>
              <a:rPr lang="fi-FI" b="1" i="1" dirty="0">
                <a:solidFill>
                  <a:schemeClr val="accent4"/>
                </a:solidFill>
              </a:rPr>
              <a:t>(216) 218-2609</a:t>
            </a:r>
          </a:p>
          <a:p>
            <a:pPr marL="0" indent="0"/>
            <a:r>
              <a:rPr lang="fi-FI" i="1" dirty="0"/>
              <a:t>Caitlin: </a:t>
            </a:r>
            <a:r>
              <a:rPr lang="fi-FI" b="1" i="1" dirty="0">
                <a:solidFill>
                  <a:schemeClr val="accent4"/>
                </a:solidFill>
              </a:rPr>
              <a:t>(216) 469-4921</a:t>
            </a:r>
          </a:p>
        </p:txBody>
      </p:sp>
      <p:sp>
        <p:nvSpPr>
          <p:cNvPr id="1755" name="Google Shape;1755;p51"/>
          <p:cNvSpPr/>
          <p:nvPr/>
        </p:nvSpPr>
        <p:spPr>
          <a:xfrm>
            <a:off x="819679" y="1573263"/>
            <a:ext cx="1048200" cy="2496972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51"/>
          <p:cNvSpPr/>
          <p:nvPr/>
        </p:nvSpPr>
        <p:spPr>
          <a:xfrm>
            <a:off x="7317231" y="1573263"/>
            <a:ext cx="1048200" cy="1173443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5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5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7658;p76">
            <a:extLst>
              <a:ext uri="{FF2B5EF4-FFF2-40B4-BE49-F238E27FC236}">
                <a16:creationId xmlns:a16="http://schemas.microsoft.com/office/drawing/2014/main" id="{85FB40C2-20CB-4CF0-A7A0-F8E03470D297}"/>
              </a:ext>
            </a:extLst>
          </p:cNvPr>
          <p:cNvGrpSpPr/>
          <p:nvPr/>
        </p:nvGrpSpPr>
        <p:grpSpPr>
          <a:xfrm>
            <a:off x="7504827" y="1818172"/>
            <a:ext cx="673008" cy="724403"/>
            <a:chOff x="2071000" y="1435025"/>
            <a:chExt cx="500400" cy="481875"/>
          </a:xfrm>
          <a:solidFill>
            <a:schemeClr val="accent4">
              <a:lumMod val="90000"/>
            </a:schemeClr>
          </a:solidFill>
        </p:grpSpPr>
        <p:sp>
          <p:nvSpPr>
            <p:cNvPr id="41" name="Google Shape;7659;p76">
              <a:extLst>
                <a:ext uri="{FF2B5EF4-FFF2-40B4-BE49-F238E27FC236}">
                  <a16:creationId xmlns:a16="http://schemas.microsoft.com/office/drawing/2014/main" id="{BA676013-DDB7-4D9B-8C19-46BEF8EDF0CD}"/>
                </a:ext>
              </a:extLst>
            </p:cNvPr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7660;p76">
              <a:extLst>
                <a:ext uri="{FF2B5EF4-FFF2-40B4-BE49-F238E27FC236}">
                  <a16:creationId xmlns:a16="http://schemas.microsoft.com/office/drawing/2014/main" id="{9E29F85E-D4D6-41B2-8E4C-27D5B8B3D8C4}"/>
                </a:ext>
              </a:extLst>
            </p:cNvPr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7661;p76">
              <a:extLst>
                <a:ext uri="{FF2B5EF4-FFF2-40B4-BE49-F238E27FC236}">
                  <a16:creationId xmlns:a16="http://schemas.microsoft.com/office/drawing/2014/main" id="{E2D559C7-D8F7-4A85-AA62-899697744510}"/>
                </a:ext>
              </a:extLst>
            </p:cNvPr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7" name="Google Shape;1751;p51">
            <a:extLst>
              <a:ext uri="{FF2B5EF4-FFF2-40B4-BE49-F238E27FC236}">
                <a16:creationId xmlns:a16="http://schemas.microsoft.com/office/drawing/2014/main" id="{3AF739B5-60B0-41FB-8601-82689AAAA0EB}"/>
              </a:ext>
            </a:extLst>
          </p:cNvPr>
          <p:cNvSpPr txBox="1">
            <a:spLocks/>
          </p:cNvSpPr>
          <p:nvPr/>
        </p:nvSpPr>
        <p:spPr>
          <a:xfrm>
            <a:off x="5226365" y="2991428"/>
            <a:ext cx="924669" cy="121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fi-FI" i="1" dirty="0">
                <a:solidFill>
                  <a:schemeClr val="tx2"/>
                </a:solidFill>
              </a:rPr>
              <a:t>Set up</a:t>
            </a:r>
          </a:p>
          <a:p>
            <a:pPr marL="0" indent="0"/>
            <a:r>
              <a:rPr lang="fi-FI" i="1" dirty="0">
                <a:solidFill>
                  <a:schemeClr val="tx2"/>
                </a:solidFill>
              </a:rPr>
              <a:t>in the </a:t>
            </a:r>
            <a:r>
              <a:rPr lang="fi-FI" b="1" i="1" dirty="0">
                <a:solidFill>
                  <a:schemeClr val="accent4"/>
                </a:solidFill>
              </a:rPr>
              <a:t>Mentor Room</a:t>
            </a:r>
            <a:endParaRPr lang="en-US" b="1" i="1" dirty="0">
              <a:solidFill>
                <a:schemeClr val="accent4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B6D6C9-98F3-4159-B0FD-E57DD1BDB195}"/>
              </a:ext>
            </a:extLst>
          </p:cNvPr>
          <p:cNvSpPr txBox="1"/>
          <p:nvPr/>
        </p:nvSpPr>
        <p:spPr>
          <a:xfrm>
            <a:off x="907076" y="17280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🆘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5FFCB8-A98E-438D-96B9-24253EA89A27}"/>
              </a:ext>
            </a:extLst>
          </p:cNvPr>
          <p:cNvSpPr txBox="1"/>
          <p:nvPr/>
        </p:nvSpPr>
        <p:spPr>
          <a:xfrm>
            <a:off x="881953" y="2466695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C1935C-3334-4F7F-A373-E926E98AA698}"/>
              </a:ext>
            </a:extLst>
          </p:cNvPr>
          <p:cNvSpPr txBox="1"/>
          <p:nvPr/>
        </p:nvSpPr>
        <p:spPr>
          <a:xfrm>
            <a:off x="883220" y="3205359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🆘</a:t>
            </a:r>
          </a:p>
        </p:txBody>
      </p:sp>
      <p:pic>
        <p:nvPicPr>
          <p:cNvPr id="29" name="Picture 6" descr="Outrun GIFs - Get the best GIF on GIPHY">
            <a:extLst>
              <a:ext uri="{FF2B5EF4-FFF2-40B4-BE49-F238E27FC236}">
                <a16:creationId xmlns:a16="http://schemas.microsoft.com/office/drawing/2014/main" id="{6B39E8F3-3397-4C6C-87CB-C999EEF5F0C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226" y="3090849"/>
            <a:ext cx="2087977" cy="11734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00"/>
    </mc:Choice>
    <mc:Fallback>
      <p:transition advTm="1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T-Shirts &amp; Snacks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Pick up your shirt to make sure you stand out as a mentor!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Feel free to partake of the many snacks available!</a:t>
            </a:r>
            <a:endParaRPr dirty="0"/>
          </a:p>
        </p:txBody>
      </p:sp>
      <p:pic>
        <p:nvPicPr>
          <p:cNvPr id="1026" name="Picture 2" descr="Twinky Doll - Etsy">
            <a:extLst>
              <a:ext uri="{FF2B5EF4-FFF2-40B4-BE49-F238E27FC236}">
                <a16:creationId xmlns:a16="http://schemas.microsoft.com/office/drawing/2014/main" id="{C76E235D-1DDE-4E06-86BF-FD639A5F5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4727" y="1392093"/>
            <a:ext cx="1769486" cy="235931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24F9AA09-2DAC-4A02-9E55-34EAB45F8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2428652"/>
            <a:ext cx="39624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3580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Food &amp; Beverages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Breakfast, Lunch, and Dinner will be served each full day of the Hackathon! Specifics TBD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050" name="Picture 2" descr="L'Aigle de Levamur | Fantasy creatures art, Fantasy beasts, Giant eagle">
            <a:extLst>
              <a:ext uri="{FF2B5EF4-FFF2-40B4-BE49-F238E27FC236}">
                <a16:creationId xmlns:a16="http://schemas.microsoft.com/office/drawing/2014/main" id="{96407A59-C692-4A0E-B993-81DF31111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619" y="1727099"/>
            <a:ext cx="3458874" cy="29980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9459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 YOU!</a:t>
            </a:r>
            <a:endParaRPr sz="7200" dirty="0"/>
          </a:p>
        </p:txBody>
      </p:sp>
      <p:sp>
        <p:nvSpPr>
          <p:cNvPr id="1289" name="Google Shape;1289;p4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2800" b="1" i="1" dirty="0">
                <a:solidFill>
                  <a:schemeClr val="bg1"/>
                </a:solidFill>
              </a:rPr>
              <a:t>Any questions?</a:t>
            </a:r>
            <a:endParaRPr sz="2800" b="1" i="1" dirty="0">
              <a:solidFill>
                <a:schemeClr val="bg1"/>
              </a:solidFill>
            </a:endParaRPr>
          </a:p>
        </p:txBody>
      </p:sp>
      <p:sp>
        <p:nvSpPr>
          <p:cNvPr id="1290" name="Google Shape;1290;p49"/>
          <p:cNvSpPr/>
          <p:nvPr/>
        </p:nvSpPr>
        <p:spPr>
          <a:xfrm>
            <a:off x="1201725" y="1026450"/>
            <a:ext cx="2318400" cy="2886600"/>
          </a:xfrm>
          <a:prstGeom prst="roundRect">
            <a:avLst>
              <a:gd name="adj" fmla="val 1579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1" name="Google Shape;1291;p49"/>
          <p:cNvPicPr preferRelativeResize="0"/>
          <p:nvPr/>
        </p:nvPicPr>
        <p:blipFill>
          <a:blip r:embed="rId3">
            <a:alphaModFix amt="70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21703" r="21703"/>
          <a:stretch/>
        </p:blipFill>
        <p:spPr>
          <a:xfrm>
            <a:off x="1446825" y="1258350"/>
            <a:ext cx="1828200" cy="242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38"/>
          <p:cNvGrpSpPr/>
          <p:nvPr/>
        </p:nvGrpSpPr>
        <p:grpSpPr>
          <a:xfrm>
            <a:off x="2963669" y="1012436"/>
            <a:ext cx="3216669" cy="2259492"/>
            <a:chOff x="4191900" y="3026300"/>
            <a:chExt cx="2476075" cy="1739275"/>
          </a:xfrm>
        </p:grpSpPr>
        <p:sp>
          <p:nvSpPr>
            <p:cNvPr id="316" name="Google Shape;316;p38"/>
            <p:cNvSpPr/>
            <p:nvPr/>
          </p:nvSpPr>
          <p:spPr>
            <a:xfrm>
              <a:off x="4287950" y="3095350"/>
              <a:ext cx="2380025" cy="1670225"/>
            </a:xfrm>
            <a:custGeom>
              <a:avLst/>
              <a:gdLst/>
              <a:ahLst/>
              <a:cxnLst/>
              <a:rect l="l" t="t" r="r" b="b"/>
              <a:pathLst>
                <a:path w="95201" h="66809" extrusionOk="0">
                  <a:moveTo>
                    <a:pt x="67829" y="0"/>
                  </a:moveTo>
                  <a:lnTo>
                    <a:pt x="0" y="63868"/>
                  </a:lnTo>
                  <a:lnTo>
                    <a:pt x="95201" y="66809"/>
                  </a:lnTo>
                  <a:lnTo>
                    <a:pt x="678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4304450" y="4474425"/>
              <a:ext cx="798375" cy="42050"/>
            </a:xfrm>
            <a:custGeom>
              <a:avLst/>
              <a:gdLst/>
              <a:ahLst/>
              <a:cxnLst/>
              <a:rect l="l" t="t" r="r" b="b"/>
              <a:pathLst>
                <a:path w="31935" h="1682" extrusionOk="0">
                  <a:moveTo>
                    <a:pt x="1801" y="1"/>
                  </a:moveTo>
                  <a:lnTo>
                    <a:pt x="0" y="1682"/>
                  </a:lnTo>
                  <a:lnTo>
                    <a:pt x="31034" y="1682"/>
                  </a:lnTo>
                  <a:lnTo>
                    <a:pt x="31694" y="781"/>
                  </a:lnTo>
                  <a:lnTo>
                    <a:pt x="31874" y="361"/>
                  </a:lnTo>
                  <a:lnTo>
                    <a:pt x="3193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4191900" y="46155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30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4480025" y="4297350"/>
              <a:ext cx="721825" cy="52550"/>
            </a:xfrm>
            <a:custGeom>
              <a:avLst/>
              <a:gdLst/>
              <a:ahLst/>
              <a:cxnLst/>
              <a:rect l="l" t="t" r="r" b="b"/>
              <a:pathLst>
                <a:path w="28873" h="2102" extrusionOk="0">
                  <a:moveTo>
                    <a:pt x="2281" y="1"/>
                  </a:moveTo>
                  <a:lnTo>
                    <a:pt x="0" y="2102"/>
                  </a:lnTo>
                  <a:lnTo>
                    <a:pt x="26112" y="2102"/>
                  </a:lnTo>
                  <a:lnTo>
                    <a:pt x="26532" y="1802"/>
                  </a:lnTo>
                  <a:lnTo>
                    <a:pt x="27012" y="1441"/>
                  </a:lnTo>
                  <a:lnTo>
                    <a:pt x="27672" y="901"/>
                  </a:lnTo>
                  <a:lnTo>
                    <a:pt x="27852" y="661"/>
                  </a:lnTo>
                  <a:lnTo>
                    <a:pt x="28093" y="481"/>
                  </a:lnTo>
                  <a:lnTo>
                    <a:pt x="28333" y="301"/>
                  </a:lnTo>
                  <a:lnTo>
                    <a:pt x="28573" y="121"/>
                  </a:lnTo>
                  <a:lnTo>
                    <a:pt x="2887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5793100" y="3784125"/>
              <a:ext cx="192100" cy="193625"/>
            </a:xfrm>
            <a:custGeom>
              <a:avLst/>
              <a:gdLst/>
              <a:ahLst/>
              <a:cxnLst/>
              <a:rect l="l" t="t" r="r" b="b"/>
              <a:pathLst>
                <a:path w="7684" h="7745" extrusionOk="0">
                  <a:moveTo>
                    <a:pt x="360" y="1"/>
                  </a:moveTo>
                  <a:lnTo>
                    <a:pt x="0" y="61"/>
                  </a:lnTo>
                  <a:lnTo>
                    <a:pt x="0" y="421"/>
                  </a:lnTo>
                  <a:lnTo>
                    <a:pt x="60" y="841"/>
                  </a:lnTo>
                  <a:lnTo>
                    <a:pt x="120" y="1141"/>
                  </a:lnTo>
                  <a:lnTo>
                    <a:pt x="300" y="1502"/>
                  </a:lnTo>
                  <a:lnTo>
                    <a:pt x="600" y="1982"/>
                  </a:lnTo>
                  <a:lnTo>
                    <a:pt x="900" y="2462"/>
                  </a:lnTo>
                  <a:lnTo>
                    <a:pt x="1261" y="2882"/>
                  </a:lnTo>
                  <a:lnTo>
                    <a:pt x="1501" y="3302"/>
                  </a:lnTo>
                  <a:lnTo>
                    <a:pt x="1561" y="3422"/>
                  </a:lnTo>
                  <a:lnTo>
                    <a:pt x="2281" y="4083"/>
                  </a:lnTo>
                  <a:lnTo>
                    <a:pt x="2821" y="4683"/>
                  </a:lnTo>
                  <a:lnTo>
                    <a:pt x="3361" y="5343"/>
                  </a:lnTo>
                  <a:lnTo>
                    <a:pt x="3421" y="5463"/>
                  </a:lnTo>
                  <a:lnTo>
                    <a:pt x="3421" y="5583"/>
                  </a:lnTo>
                  <a:lnTo>
                    <a:pt x="3301" y="5823"/>
                  </a:lnTo>
                  <a:lnTo>
                    <a:pt x="3181" y="6064"/>
                  </a:lnTo>
                  <a:lnTo>
                    <a:pt x="3121" y="6304"/>
                  </a:lnTo>
                  <a:lnTo>
                    <a:pt x="3121" y="6484"/>
                  </a:lnTo>
                  <a:lnTo>
                    <a:pt x="3121" y="6664"/>
                  </a:lnTo>
                  <a:lnTo>
                    <a:pt x="3301" y="7024"/>
                  </a:lnTo>
                  <a:lnTo>
                    <a:pt x="3482" y="7384"/>
                  </a:lnTo>
                  <a:lnTo>
                    <a:pt x="3542" y="7564"/>
                  </a:lnTo>
                  <a:lnTo>
                    <a:pt x="3542" y="7744"/>
                  </a:lnTo>
                  <a:lnTo>
                    <a:pt x="7683" y="7744"/>
                  </a:lnTo>
                  <a:lnTo>
                    <a:pt x="7383" y="6544"/>
                  </a:lnTo>
                  <a:lnTo>
                    <a:pt x="7263" y="6004"/>
                  </a:lnTo>
                  <a:lnTo>
                    <a:pt x="7083" y="5583"/>
                  </a:lnTo>
                  <a:lnTo>
                    <a:pt x="6963" y="5343"/>
                  </a:lnTo>
                  <a:lnTo>
                    <a:pt x="6783" y="5103"/>
                  </a:lnTo>
                  <a:lnTo>
                    <a:pt x="6003" y="4143"/>
                  </a:lnTo>
                  <a:lnTo>
                    <a:pt x="4082" y="1442"/>
                  </a:lnTo>
                  <a:lnTo>
                    <a:pt x="3782" y="1201"/>
                  </a:lnTo>
                  <a:lnTo>
                    <a:pt x="3361" y="961"/>
                  </a:lnTo>
                  <a:lnTo>
                    <a:pt x="2821" y="721"/>
                  </a:lnTo>
                  <a:lnTo>
                    <a:pt x="2161" y="481"/>
                  </a:lnTo>
                  <a:lnTo>
                    <a:pt x="1501" y="241"/>
                  </a:lnTo>
                  <a:lnTo>
                    <a:pt x="900" y="12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6061700" y="4000225"/>
              <a:ext cx="235625" cy="30050"/>
            </a:xfrm>
            <a:custGeom>
              <a:avLst/>
              <a:gdLst/>
              <a:ahLst/>
              <a:cxnLst/>
              <a:rect l="l" t="t" r="r" b="b"/>
              <a:pathLst>
                <a:path w="9425" h="1202" extrusionOk="0">
                  <a:moveTo>
                    <a:pt x="481" y="1"/>
                  </a:moveTo>
                  <a:lnTo>
                    <a:pt x="481" y="361"/>
                  </a:lnTo>
                  <a:lnTo>
                    <a:pt x="421" y="721"/>
                  </a:lnTo>
                  <a:lnTo>
                    <a:pt x="241" y="961"/>
                  </a:lnTo>
                  <a:lnTo>
                    <a:pt x="1" y="1201"/>
                  </a:lnTo>
                  <a:lnTo>
                    <a:pt x="9425" y="1201"/>
                  </a:lnTo>
                  <a:lnTo>
                    <a:pt x="894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5853125" y="4000225"/>
              <a:ext cx="198100" cy="30050"/>
            </a:xfrm>
            <a:custGeom>
              <a:avLst/>
              <a:gdLst/>
              <a:ahLst/>
              <a:cxnLst/>
              <a:rect l="l" t="t" r="r" b="b"/>
              <a:pathLst>
                <a:path w="7924" h="1202" extrusionOk="0">
                  <a:moveTo>
                    <a:pt x="900" y="1"/>
                  </a:moveTo>
                  <a:lnTo>
                    <a:pt x="420" y="601"/>
                  </a:lnTo>
                  <a:lnTo>
                    <a:pt x="180" y="841"/>
                  </a:lnTo>
                  <a:lnTo>
                    <a:pt x="0" y="1201"/>
                  </a:lnTo>
                  <a:lnTo>
                    <a:pt x="7923" y="1201"/>
                  </a:lnTo>
                  <a:lnTo>
                    <a:pt x="7683" y="961"/>
                  </a:lnTo>
                  <a:lnTo>
                    <a:pt x="7503" y="721"/>
                  </a:lnTo>
                  <a:lnTo>
                    <a:pt x="7203" y="1"/>
                  </a:lnTo>
                  <a:lnTo>
                    <a:pt x="6003" y="1"/>
                  </a:lnTo>
                  <a:lnTo>
                    <a:pt x="6183" y="361"/>
                  </a:lnTo>
                  <a:lnTo>
                    <a:pt x="6303" y="721"/>
                  </a:lnTo>
                  <a:lnTo>
                    <a:pt x="6063" y="601"/>
                  </a:lnTo>
                  <a:lnTo>
                    <a:pt x="5883" y="481"/>
                  </a:lnTo>
                  <a:lnTo>
                    <a:pt x="5702" y="241"/>
                  </a:lnTo>
                  <a:lnTo>
                    <a:pt x="55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4820675" y="4000225"/>
              <a:ext cx="732325" cy="30050"/>
            </a:xfrm>
            <a:custGeom>
              <a:avLst/>
              <a:gdLst/>
              <a:ahLst/>
              <a:cxnLst/>
              <a:rect l="l" t="t" r="r" b="b"/>
              <a:pathLst>
                <a:path w="29293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28753" y="1201"/>
                  </a:lnTo>
                  <a:lnTo>
                    <a:pt x="28933" y="601"/>
                  </a:lnTo>
                  <a:lnTo>
                    <a:pt x="2929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5233350" y="4297350"/>
              <a:ext cx="79550" cy="16550"/>
            </a:xfrm>
            <a:custGeom>
              <a:avLst/>
              <a:gdLst/>
              <a:ahLst/>
              <a:cxnLst/>
              <a:rect l="l" t="t" r="r" b="b"/>
              <a:pathLst>
                <a:path w="3182" h="662" extrusionOk="0">
                  <a:moveTo>
                    <a:pt x="0" y="1"/>
                  </a:moveTo>
                  <a:lnTo>
                    <a:pt x="661" y="241"/>
                  </a:lnTo>
                  <a:lnTo>
                    <a:pt x="1261" y="481"/>
                  </a:lnTo>
                  <a:lnTo>
                    <a:pt x="1621" y="601"/>
                  </a:lnTo>
                  <a:lnTo>
                    <a:pt x="1921" y="661"/>
                  </a:lnTo>
                  <a:lnTo>
                    <a:pt x="2221" y="601"/>
                  </a:lnTo>
                  <a:lnTo>
                    <a:pt x="2521" y="481"/>
                  </a:lnTo>
                  <a:lnTo>
                    <a:pt x="2822" y="30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5862125" y="4154800"/>
              <a:ext cx="36025" cy="10525"/>
            </a:xfrm>
            <a:custGeom>
              <a:avLst/>
              <a:gdLst/>
              <a:ahLst/>
              <a:cxnLst/>
              <a:rect l="l" t="t" r="r" b="b"/>
              <a:pathLst>
                <a:path w="1441" h="421" extrusionOk="0">
                  <a:moveTo>
                    <a:pt x="60" y="0"/>
                  </a:moveTo>
                  <a:lnTo>
                    <a:pt x="0" y="42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4766650" y="4051250"/>
              <a:ext cx="771350" cy="30050"/>
            </a:xfrm>
            <a:custGeom>
              <a:avLst/>
              <a:gdLst/>
              <a:ahLst/>
              <a:cxnLst/>
              <a:rect l="l" t="t" r="r" b="b"/>
              <a:pathLst>
                <a:path w="30854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30854" y="1201"/>
                  </a:lnTo>
                  <a:lnTo>
                    <a:pt x="3085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5389425" y="4297350"/>
              <a:ext cx="193600" cy="52550"/>
            </a:xfrm>
            <a:custGeom>
              <a:avLst/>
              <a:gdLst/>
              <a:ahLst/>
              <a:cxnLst/>
              <a:rect l="l" t="t" r="r" b="b"/>
              <a:pathLst>
                <a:path w="7744" h="2102" extrusionOk="0">
                  <a:moveTo>
                    <a:pt x="120" y="1"/>
                  </a:moveTo>
                  <a:lnTo>
                    <a:pt x="60" y="421"/>
                  </a:lnTo>
                  <a:lnTo>
                    <a:pt x="0" y="841"/>
                  </a:lnTo>
                  <a:lnTo>
                    <a:pt x="60" y="1261"/>
                  </a:lnTo>
                  <a:lnTo>
                    <a:pt x="180" y="1621"/>
                  </a:lnTo>
                  <a:lnTo>
                    <a:pt x="300" y="1922"/>
                  </a:lnTo>
                  <a:lnTo>
                    <a:pt x="480" y="2102"/>
                  </a:lnTo>
                  <a:lnTo>
                    <a:pt x="3181" y="2102"/>
                  </a:lnTo>
                  <a:lnTo>
                    <a:pt x="4562" y="1561"/>
                  </a:lnTo>
                  <a:lnTo>
                    <a:pt x="5222" y="1381"/>
                  </a:lnTo>
                  <a:lnTo>
                    <a:pt x="5883" y="1261"/>
                  </a:lnTo>
                  <a:lnTo>
                    <a:pt x="774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6522400" y="4693525"/>
              <a:ext cx="48050" cy="1525"/>
            </a:xfrm>
            <a:custGeom>
              <a:avLst/>
              <a:gdLst/>
              <a:ahLst/>
              <a:cxnLst/>
              <a:rect l="l" t="t" r="r" b="b"/>
              <a:pathLst>
                <a:path w="1922" h="61" extrusionOk="0">
                  <a:moveTo>
                    <a:pt x="1" y="1"/>
                  </a:moveTo>
                  <a:lnTo>
                    <a:pt x="1921" y="61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5665525" y="4051250"/>
              <a:ext cx="115575" cy="30050"/>
            </a:xfrm>
            <a:custGeom>
              <a:avLst/>
              <a:gdLst/>
              <a:ahLst/>
              <a:cxnLst/>
              <a:rect l="l" t="t" r="r" b="b"/>
              <a:pathLst>
                <a:path w="4623" h="1202" extrusionOk="0">
                  <a:moveTo>
                    <a:pt x="2462" y="1"/>
                  </a:moveTo>
                  <a:lnTo>
                    <a:pt x="1802" y="181"/>
                  </a:lnTo>
                  <a:lnTo>
                    <a:pt x="1441" y="241"/>
                  </a:lnTo>
                  <a:lnTo>
                    <a:pt x="1021" y="421"/>
                  </a:lnTo>
                  <a:lnTo>
                    <a:pt x="781" y="601"/>
                  </a:lnTo>
                  <a:lnTo>
                    <a:pt x="481" y="781"/>
                  </a:lnTo>
                  <a:lnTo>
                    <a:pt x="1" y="1201"/>
                  </a:lnTo>
                  <a:lnTo>
                    <a:pt x="4623" y="1201"/>
                  </a:lnTo>
                  <a:lnTo>
                    <a:pt x="4323" y="841"/>
                  </a:lnTo>
                  <a:lnTo>
                    <a:pt x="3902" y="54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5614500" y="4102275"/>
              <a:ext cx="169600" cy="30025"/>
            </a:xfrm>
            <a:custGeom>
              <a:avLst/>
              <a:gdLst/>
              <a:ahLst/>
              <a:cxnLst/>
              <a:rect l="l" t="t" r="r" b="b"/>
              <a:pathLst>
                <a:path w="6784" h="1201" extrusionOk="0">
                  <a:moveTo>
                    <a:pt x="1" y="0"/>
                  </a:moveTo>
                  <a:lnTo>
                    <a:pt x="1" y="301"/>
                  </a:lnTo>
                  <a:lnTo>
                    <a:pt x="1" y="601"/>
                  </a:lnTo>
                  <a:lnTo>
                    <a:pt x="181" y="1201"/>
                  </a:lnTo>
                  <a:lnTo>
                    <a:pt x="6724" y="1201"/>
                  </a:lnTo>
                  <a:lnTo>
                    <a:pt x="6724" y="601"/>
                  </a:lnTo>
                  <a:lnTo>
                    <a:pt x="6784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4876200" y="3026300"/>
              <a:ext cx="1400125" cy="951450"/>
            </a:xfrm>
            <a:custGeom>
              <a:avLst/>
              <a:gdLst/>
              <a:ahLst/>
              <a:cxnLst/>
              <a:rect l="l" t="t" r="r" b="b"/>
              <a:pathLst>
                <a:path w="56005" h="38058" extrusionOk="0">
                  <a:moveTo>
                    <a:pt x="40398" y="1"/>
                  </a:moveTo>
                  <a:lnTo>
                    <a:pt x="0" y="38057"/>
                  </a:lnTo>
                  <a:lnTo>
                    <a:pt x="27672" y="38057"/>
                  </a:lnTo>
                  <a:lnTo>
                    <a:pt x="28092" y="37517"/>
                  </a:lnTo>
                  <a:lnTo>
                    <a:pt x="28513" y="36917"/>
                  </a:lnTo>
                  <a:lnTo>
                    <a:pt x="28873" y="36317"/>
                  </a:lnTo>
                  <a:lnTo>
                    <a:pt x="29053" y="35716"/>
                  </a:lnTo>
                  <a:lnTo>
                    <a:pt x="28092" y="34996"/>
                  </a:lnTo>
                  <a:lnTo>
                    <a:pt x="27852" y="34696"/>
                  </a:lnTo>
                  <a:lnTo>
                    <a:pt x="27552" y="34276"/>
                  </a:lnTo>
                  <a:lnTo>
                    <a:pt x="26952" y="33315"/>
                  </a:lnTo>
                  <a:lnTo>
                    <a:pt x="26352" y="32295"/>
                  </a:lnTo>
                  <a:lnTo>
                    <a:pt x="25991" y="31815"/>
                  </a:lnTo>
                  <a:lnTo>
                    <a:pt x="25631" y="31334"/>
                  </a:lnTo>
                  <a:lnTo>
                    <a:pt x="25211" y="30914"/>
                  </a:lnTo>
                  <a:lnTo>
                    <a:pt x="24791" y="30554"/>
                  </a:lnTo>
                  <a:lnTo>
                    <a:pt x="24311" y="30314"/>
                  </a:lnTo>
                  <a:lnTo>
                    <a:pt x="23770" y="30074"/>
                  </a:lnTo>
                  <a:lnTo>
                    <a:pt x="23230" y="30014"/>
                  </a:lnTo>
                  <a:lnTo>
                    <a:pt x="22570" y="30014"/>
                  </a:lnTo>
                  <a:lnTo>
                    <a:pt x="21910" y="30134"/>
                  </a:lnTo>
                  <a:lnTo>
                    <a:pt x="21189" y="30434"/>
                  </a:lnTo>
                  <a:lnTo>
                    <a:pt x="20709" y="30674"/>
                  </a:lnTo>
                  <a:lnTo>
                    <a:pt x="20289" y="30914"/>
                  </a:lnTo>
                  <a:lnTo>
                    <a:pt x="20049" y="31034"/>
                  </a:lnTo>
                  <a:lnTo>
                    <a:pt x="19869" y="31034"/>
                  </a:lnTo>
                  <a:lnTo>
                    <a:pt x="19629" y="30974"/>
                  </a:lnTo>
                  <a:lnTo>
                    <a:pt x="19509" y="30794"/>
                  </a:lnTo>
                  <a:lnTo>
                    <a:pt x="19449" y="30674"/>
                  </a:lnTo>
                  <a:lnTo>
                    <a:pt x="19088" y="30794"/>
                  </a:lnTo>
                  <a:lnTo>
                    <a:pt x="18728" y="30914"/>
                  </a:lnTo>
                  <a:lnTo>
                    <a:pt x="17648" y="31454"/>
                  </a:lnTo>
                  <a:lnTo>
                    <a:pt x="17048" y="31695"/>
                  </a:lnTo>
                  <a:lnTo>
                    <a:pt x="16507" y="31815"/>
                  </a:lnTo>
                  <a:lnTo>
                    <a:pt x="15967" y="31875"/>
                  </a:lnTo>
                  <a:lnTo>
                    <a:pt x="15487" y="31815"/>
                  </a:lnTo>
                  <a:lnTo>
                    <a:pt x="14527" y="31755"/>
                  </a:lnTo>
                  <a:lnTo>
                    <a:pt x="13506" y="31755"/>
                  </a:lnTo>
                  <a:lnTo>
                    <a:pt x="13326" y="31815"/>
                  </a:lnTo>
                  <a:lnTo>
                    <a:pt x="13026" y="32235"/>
                  </a:lnTo>
                  <a:lnTo>
                    <a:pt x="12606" y="32715"/>
                  </a:lnTo>
                  <a:lnTo>
                    <a:pt x="12366" y="32895"/>
                  </a:lnTo>
                  <a:lnTo>
                    <a:pt x="12186" y="33075"/>
                  </a:lnTo>
                  <a:lnTo>
                    <a:pt x="12065" y="33135"/>
                  </a:lnTo>
                  <a:lnTo>
                    <a:pt x="11885" y="33195"/>
                  </a:lnTo>
                  <a:lnTo>
                    <a:pt x="11645" y="33255"/>
                  </a:lnTo>
                  <a:lnTo>
                    <a:pt x="11465" y="33195"/>
                  </a:lnTo>
                  <a:lnTo>
                    <a:pt x="11345" y="33135"/>
                  </a:lnTo>
                  <a:lnTo>
                    <a:pt x="11765" y="32475"/>
                  </a:lnTo>
                  <a:lnTo>
                    <a:pt x="11885" y="32295"/>
                  </a:lnTo>
                  <a:lnTo>
                    <a:pt x="11885" y="32115"/>
                  </a:lnTo>
                  <a:lnTo>
                    <a:pt x="11945" y="31935"/>
                  </a:lnTo>
                  <a:lnTo>
                    <a:pt x="11885" y="31755"/>
                  </a:lnTo>
                  <a:lnTo>
                    <a:pt x="11825" y="31634"/>
                  </a:lnTo>
                  <a:lnTo>
                    <a:pt x="11525" y="31634"/>
                  </a:lnTo>
                  <a:lnTo>
                    <a:pt x="11285" y="31695"/>
                  </a:lnTo>
                  <a:lnTo>
                    <a:pt x="10985" y="31815"/>
                  </a:lnTo>
                  <a:lnTo>
                    <a:pt x="10385" y="32115"/>
                  </a:lnTo>
                  <a:lnTo>
                    <a:pt x="9905" y="32355"/>
                  </a:lnTo>
                  <a:lnTo>
                    <a:pt x="9845" y="32415"/>
                  </a:lnTo>
                  <a:lnTo>
                    <a:pt x="9544" y="32235"/>
                  </a:lnTo>
                  <a:lnTo>
                    <a:pt x="9424" y="32055"/>
                  </a:lnTo>
                  <a:lnTo>
                    <a:pt x="9424" y="31935"/>
                  </a:lnTo>
                  <a:lnTo>
                    <a:pt x="9424" y="31755"/>
                  </a:lnTo>
                  <a:lnTo>
                    <a:pt x="9544" y="31574"/>
                  </a:lnTo>
                  <a:lnTo>
                    <a:pt x="9664" y="31394"/>
                  </a:lnTo>
                  <a:lnTo>
                    <a:pt x="9965" y="31154"/>
                  </a:lnTo>
                  <a:lnTo>
                    <a:pt x="10325" y="30914"/>
                  </a:lnTo>
                  <a:lnTo>
                    <a:pt x="10685" y="30794"/>
                  </a:lnTo>
                  <a:lnTo>
                    <a:pt x="10985" y="30734"/>
                  </a:lnTo>
                  <a:lnTo>
                    <a:pt x="11525" y="30794"/>
                  </a:lnTo>
                  <a:lnTo>
                    <a:pt x="11885" y="30794"/>
                  </a:lnTo>
                  <a:lnTo>
                    <a:pt x="12246" y="30734"/>
                  </a:lnTo>
                  <a:lnTo>
                    <a:pt x="12666" y="30614"/>
                  </a:lnTo>
                  <a:lnTo>
                    <a:pt x="13206" y="30374"/>
                  </a:lnTo>
                  <a:lnTo>
                    <a:pt x="13686" y="30134"/>
                  </a:lnTo>
                  <a:lnTo>
                    <a:pt x="14286" y="29894"/>
                  </a:lnTo>
                  <a:lnTo>
                    <a:pt x="14887" y="29654"/>
                  </a:lnTo>
                  <a:lnTo>
                    <a:pt x="16147" y="29293"/>
                  </a:lnTo>
                  <a:lnTo>
                    <a:pt x="17828" y="28813"/>
                  </a:lnTo>
                  <a:lnTo>
                    <a:pt x="18548" y="28573"/>
                  </a:lnTo>
                  <a:lnTo>
                    <a:pt x="19269" y="28273"/>
                  </a:lnTo>
                  <a:lnTo>
                    <a:pt x="19569" y="28093"/>
                  </a:lnTo>
                  <a:lnTo>
                    <a:pt x="19929" y="27913"/>
                  </a:lnTo>
                  <a:lnTo>
                    <a:pt x="20529" y="27433"/>
                  </a:lnTo>
                  <a:lnTo>
                    <a:pt x="21129" y="26892"/>
                  </a:lnTo>
                  <a:lnTo>
                    <a:pt x="21429" y="26712"/>
                  </a:lnTo>
                  <a:lnTo>
                    <a:pt x="21790" y="26532"/>
                  </a:lnTo>
                  <a:lnTo>
                    <a:pt x="22330" y="26292"/>
                  </a:lnTo>
                  <a:lnTo>
                    <a:pt x="22930" y="26112"/>
                  </a:lnTo>
                  <a:lnTo>
                    <a:pt x="24251" y="25812"/>
                  </a:lnTo>
                  <a:lnTo>
                    <a:pt x="25631" y="25452"/>
                  </a:lnTo>
                  <a:lnTo>
                    <a:pt x="26292" y="25212"/>
                  </a:lnTo>
                  <a:lnTo>
                    <a:pt x="26952" y="24972"/>
                  </a:lnTo>
                  <a:lnTo>
                    <a:pt x="27552" y="24611"/>
                  </a:lnTo>
                  <a:lnTo>
                    <a:pt x="27432" y="24071"/>
                  </a:lnTo>
                  <a:lnTo>
                    <a:pt x="27252" y="23591"/>
                  </a:lnTo>
                  <a:lnTo>
                    <a:pt x="26832" y="22751"/>
                  </a:lnTo>
                  <a:lnTo>
                    <a:pt x="26592" y="22150"/>
                  </a:lnTo>
                  <a:lnTo>
                    <a:pt x="26532" y="21610"/>
                  </a:lnTo>
                  <a:lnTo>
                    <a:pt x="26532" y="21130"/>
                  </a:lnTo>
                  <a:lnTo>
                    <a:pt x="26652" y="20650"/>
                  </a:lnTo>
                  <a:lnTo>
                    <a:pt x="26832" y="20230"/>
                  </a:lnTo>
                  <a:lnTo>
                    <a:pt x="27132" y="19809"/>
                  </a:lnTo>
                  <a:lnTo>
                    <a:pt x="27432" y="19509"/>
                  </a:lnTo>
                  <a:lnTo>
                    <a:pt x="27792" y="19329"/>
                  </a:lnTo>
                  <a:lnTo>
                    <a:pt x="28212" y="19149"/>
                  </a:lnTo>
                  <a:lnTo>
                    <a:pt x="28693" y="19089"/>
                  </a:lnTo>
                  <a:lnTo>
                    <a:pt x="29833" y="19089"/>
                  </a:lnTo>
                  <a:lnTo>
                    <a:pt x="30373" y="19209"/>
                  </a:lnTo>
                  <a:lnTo>
                    <a:pt x="30914" y="19329"/>
                  </a:lnTo>
                  <a:lnTo>
                    <a:pt x="31394" y="19509"/>
                  </a:lnTo>
                  <a:lnTo>
                    <a:pt x="31814" y="19749"/>
                  </a:lnTo>
                  <a:lnTo>
                    <a:pt x="31994" y="19869"/>
                  </a:lnTo>
                  <a:lnTo>
                    <a:pt x="32354" y="20230"/>
                  </a:lnTo>
                  <a:lnTo>
                    <a:pt x="32534" y="20470"/>
                  </a:lnTo>
                  <a:lnTo>
                    <a:pt x="32714" y="20710"/>
                  </a:lnTo>
                  <a:lnTo>
                    <a:pt x="32774" y="21010"/>
                  </a:lnTo>
                  <a:lnTo>
                    <a:pt x="32774" y="21310"/>
                  </a:lnTo>
                  <a:lnTo>
                    <a:pt x="32654" y="21130"/>
                  </a:lnTo>
                  <a:lnTo>
                    <a:pt x="32414" y="21010"/>
                  </a:lnTo>
                  <a:lnTo>
                    <a:pt x="32414" y="21610"/>
                  </a:lnTo>
                  <a:lnTo>
                    <a:pt x="32414" y="21910"/>
                  </a:lnTo>
                  <a:lnTo>
                    <a:pt x="32534" y="22150"/>
                  </a:lnTo>
                  <a:lnTo>
                    <a:pt x="32654" y="22391"/>
                  </a:lnTo>
                  <a:lnTo>
                    <a:pt x="32894" y="22571"/>
                  </a:lnTo>
                  <a:lnTo>
                    <a:pt x="33074" y="22811"/>
                  </a:lnTo>
                  <a:lnTo>
                    <a:pt x="33255" y="23051"/>
                  </a:lnTo>
                  <a:lnTo>
                    <a:pt x="33255" y="23171"/>
                  </a:lnTo>
                  <a:lnTo>
                    <a:pt x="33195" y="23291"/>
                  </a:lnTo>
                  <a:lnTo>
                    <a:pt x="32954" y="23531"/>
                  </a:lnTo>
                  <a:lnTo>
                    <a:pt x="32954" y="23951"/>
                  </a:lnTo>
                  <a:lnTo>
                    <a:pt x="33014" y="24371"/>
                  </a:lnTo>
                  <a:lnTo>
                    <a:pt x="34395" y="24491"/>
                  </a:lnTo>
                  <a:lnTo>
                    <a:pt x="34995" y="24611"/>
                  </a:lnTo>
                  <a:lnTo>
                    <a:pt x="35536" y="24672"/>
                  </a:lnTo>
                  <a:lnTo>
                    <a:pt x="35956" y="24852"/>
                  </a:lnTo>
                  <a:lnTo>
                    <a:pt x="36436" y="25032"/>
                  </a:lnTo>
                  <a:lnTo>
                    <a:pt x="36796" y="25212"/>
                  </a:lnTo>
                  <a:lnTo>
                    <a:pt x="37216" y="25452"/>
                  </a:lnTo>
                  <a:lnTo>
                    <a:pt x="37937" y="25992"/>
                  </a:lnTo>
                  <a:lnTo>
                    <a:pt x="38657" y="26712"/>
                  </a:lnTo>
                  <a:lnTo>
                    <a:pt x="39497" y="27493"/>
                  </a:lnTo>
                  <a:lnTo>
                    <a:pt x="40458" y="28393"/>
                  </a:lnTo>
                  <a:lnTo>
                    <a:pt x="40878" y="28753"/>
                  </a:lnTo>
                  <a:lnTo>
                    <a:pt x="41238" y="28993"/>
                  </a:lnTo>
                  <a:lnTo>
                    <a:pt x="41958" y="29414"/>
                  </a:lnTo>
                  <a:lnTo>
                    <a:pt x="42318" y="29654"/>
                  </a:lnTo>
                  <a:lnTo>
                    <a:pt x="42619" y="30014"/>
                  </a:lnTo>
                  <a:lnTo>
                    <a:pt x="42979" y="30434"/>
                  </a:lnTo>
                  <a:lnTo>
                    <a:pt x="43279" y="31034"/>
                  </a:lnTo>
                  <a:lnTo>
                    <a:pt x="43639" y="31875"/>
                  </a:lnTo>
                  <a:lnTo>
                    <a:pt x="43939" y="32715"/>
                  </a:lnTo>
                  <a:lnTo>
                    <a:pt x="44239" y="33555"/>
                  </a:lnTo>
                  <a:lnTo>
                    <a:pt x="44599" y="34396"/>
                  </a:lnTo>
                  <a:lnTo>
                    <a:pt x="44960" y="35056"/>
                  </a:lnTo>
                  <a:lnTo>
                    <a:pt x="45380" y="35536"/>
                  </a:lnTo>
                  <a:lnTo>
                    <a:pt x="45740" y="35896"/>
                  </a:lnTo>
                  <a:lnTo>
                    <a:pt x="46160" y="36196"/>
                  </a:lnTo>
                  <a:lnTo>
                    <a:pt x="46580" y="36497"/>
                  </a:lnTo>
                  <a:lnTo>
                    <a:pt x="46940" y="36737"/>
                  </a:lnTo>
                  <a:lnTo>
                    <a:pt x="47301" y="37097"/>
                  </a:lnTo>
                  <a:lnTo>
                    <a:pt x="47601" y="37577"/>
                  </a:lnTo>
                  <a:lnTo>
                    <a:pt x="47781" y="38057"/>
                  </a:lnTo>
                  <a:lnTo>
                    <a:pt x="56004" y="38057"/>
                  </a:lnTo>
                  <a:lnTo>
                    <a:pt x="42318" y="4683"/>
                  </a:lnTo>
                  <a:lnTo>
                    <a:pt x="403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8"/>
            <p:cNvSpPr/>
            <p:nvPr/>
          </p:nvSpPr>
          <p:spPr>
            <a:xfrm>
              <a:off x="5628025" y="4154800"/>
              <a:ext cx="162075" cy="36025"/>
            </a:xfrm>
            <a:custGeom>
              <a:avLst/>
              <a:gdLst/>
              <a:ahLst/>
              <a:cxnLst/>
              <a:rect l="l" t="t" r="r" b="b"/>
              <a:pathLst>
                <a:path w="6483" h="1441" extrusionOk="0">
                  <a:moveTo>
                    <a:pt x="0" y="0"/>
                  </a:moveTo>
                  <a:lnTo>
                    <a:pt x="60" y="300"/>
                  </a:lnTo>
                  <a:lnTo>
                    <a:pt x="180" y="661"/>
                  </a:lnTo>
                  <a:lnTo>
                    <a:pt x="240" y="1441"/>
                  </a:lnTo>
                  <a:lnTo>
                    <a:pt x="6483" y="1441"/>
                  </a:lnTo>
                  <a:lnTo>
                    <a:pt x="6303" y="721"/>
                  </a:lnTo>
                  <a:lnTo>
                    <a:pt x="6243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5631025" y="4225325"/>
              <a:ext cx="81050" cy="36050"/>
            </a:xfrm>
            <a:custGeom>
              <a:avLst/>
              <a:gdLst/>
              <a:ahLst/>
              <a:cxnLst/>
              <a:rect l="l" t="t" r="r" b="b"/>
              <a:pathLst>
                <a:path w="3242" h="1442" extrusionOk="0">
                  <a:moveTo>
                    <a:pt x="60" y="1"/>
                  </a:moveTo>
                  <a:lnTo>
                    <a:pt x="0" y="721"/>
                  </a:lnTo>
                  <a:lnTo>
                    <a:pt x="0" y="1441"/>
                  </a:lnTo>
                  <a:lnTo>
                    <a:pt x="480" y="1441"/>
                  </a:lnTo>
                  <a:lnTo>
                    <a:pt x="1861" y="721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4199400" y="4573475"/>
              <a:ext cx="880900" cy="42050"/>
            </a:xfrm>
            <a:custGeom>
              <a:avLst/>
              <a:gdLst/>
              <a:ahLst/>
              <a:cxnLst/>
              <a:rect l="l" t="t" r="r" b="b"/>
              <a:pathLst>
                <a:path w="35236" h="1682" extrusionOk="0">
                  <a:moveTo>
                    <a:pt x="1741" y="0"/>
                  </a:moveTo>
                  <a:lnTo>
                    <a:pt x="1" y="1681"/>
                  </a:lnTo>
                  <a:lnTo>
                    <a:pt x="35236" y="1681"/>
                  </a:lnTo>
                  <a:lnTo>
                    <a:pt x="34936" y="1501"/>
                  </a:lnTo>
                  <a:lnTo>
                    <a:pt x="34696" y="1321"/>
                  </a:lnTo>
                  <a:lnTo>
                    <a:pt x="34515" y="1021"/>
                  </a:lnTo>
                  <a:lnTo>
                    <a:pt x="34275" y="721"/>
                  </a:lnTo>
                  <a:lnTo>
                    <a:pt x="34215" y="361"/>
                  </a:lnTo>
                  <a:lnTo>
                    <a:pt x="3415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8"/>
            <p:cNvSpPr/>
            <p:nvPr/>
          </p:nvSpPr>
          <p:spPr>
            <a:xfrm>
              <a:off x="6079700" y="4225325"/>
              <a:ext cx="313675" cy="36050"/>
            </a:xfrm>
            <a:custGeom>
              <a:avLst/>
              <a:gdLst/>
              <a:ahLst/>
              <a:cxnLst/>
              <a:rect l="l" t="t" r="r" b="b"/>
              <a:pathLst>
                <a:path w="12547" h="1442" extrusionOk="0">
                  <a:moveTo>
                    <a:pt x="1201" y="1"/>
                  </a:moveTo>
                  <a:lnTo>
                    <a:pt x="661" y="721"/>
                  </a:lnTo>
                  <a:lnTo>
                    <a:pt x="1" y="1441"/>
                  </a:lnTo>
                  <a:lnTo>
                    <a:pt x="12546" y="1441"/>
                  </a:lnTo>
                  <a:lnTo>
                    <a:pt x="11946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8"/>
            <p:cNvSpPr/>
            <p:nvPr/>
          </p:nvSpPr>
          <p:spPr>
            <a:xfrm>
              <a:off x="5863625" y="4102275"/>
              <a:ext cx="475725" cy="30025"/>
            </a:xfrm>
            <a:custGeom>
              <a:avLst/>
              <a:gdLst/>
              <a:ahLst/>
              <a:cxnLst/>
              <a:rect l="l" t="t" r="r" b="b"/>
              <a:pathLst>
                <a:path w="19029" h="1201" extrusionOk="0">
                  <a:moveTo>
                    <a:pt x="0" y="0"/>
                  </a:moveTo>
                  <a:lnTo>
                    <a:pt x="60" y="301"/>
                  </a:lnTo>
                  <a:lnTo>
                    <a:pt x="60" y="721"/>
                  </a:lnTo>
                  <a:lnTo>
                    <a:pt x="60" y="1201"/>
                  </a:lnTo>
                  <a:lnTo>
                    <a:pt x="4382" y="1201"/>
                  </a:lnTo>
                  <a:lnTo>
                    <a:pt x="5463" y="961"/>
                  </a:lnTo>
                  <a:lnTo>
                    <a:pt x="6543" y="781"/>
                  </a:lnTo>
                  <a:lnTo>
                    <a:pt x="7503" y="601"/>
                  </a:lnTo>
                  <a:lnTo>
                    <a:pt x="8344" y="541"/>
                  </a:lnTo>
                  <a:lnTo>
                    <a:pt x="9124" y="601"/>
                  </a:lnTo>
                  <a:lnTo>
                    <a:pt x="9844" y="661"/>
                  </a:lnTo>
                  <a:lnTo>
                    <a:pt x="10085" y="781"/>
                  </a:lnTo>
                  <a:lnTo>
                    <a:pt x="10325" y="901"/>
                  </a:lnTo>
                  <a:lnTo>
                    <a:pt x="10565" y="1021"/>
                  </a:lnTo>
                  <a:lnTo>
                    <a:pt x="10685" y="1201"/>
                  </a:lnTo>
                  <a:lnTo>
                    <a:pt x="19028" y="1201"/>
                  </a:lnTo>
                  <a:lnTo>
                    <a:pt x="18548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>
              <a:off x="6130725" y="4154800"/>
              <a:ext cx="232625" cy="36025"/>
            </a:xfrm>
            <a:custGeom>
              <a:avLst/>
              <a:gdLst/>
              <a:ahLst/>
              <a:cxnLst/>
              <a:rect l="l" t="t" r="r" b="b"/>
              <a:pathLst>
                <a:path w="9305" h="1441" extrusionOk="0">
                  <a:moveTo>
                    <a:pt x="301" y="0"/>
                  </a:moveTo>
                  <a:lnTo>
                    <a:pt x="301" y="300"/>
                  </a:lnTo>
                  <a:lnTo>
                    <a:pt x="301" y="661"/>
                  </a:lnTo>
                  <a:lnTo>
                    <a:pt x="181" y="1021"/>
                  </a:lnTo>
                  <a:lnTo>
                    <a:pt x="1" y="1441"/>
                  </a:lnTo>
                  <a:lnTo>
                    <a:pt x="9305" y="1441"/>
                  </a:lnTo>
                  <a:lnTo>
                    <a:pt x="870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5979175" y="4297350"/>
              <a:ext cx="450200" cy="52550"/>
            </a:xfrm>
            <a:custGeom>
              <a:avLst/>
              <a:gdLst/>
              <a:ahLst/>
              <a:cxnLst/>
              <a:rect l="l" t="t" r="r" b="b"/>
              <a:pathLst>
                <a:path w="18008" h="2102" extrusionOk="0">
                  <a:moveTo>
                    <a:pt x="2521" y="1"/>
                  </a:moveTo>
                  <a:lnTo>
                    <a:pt x="1261" y="1081"/>
                  </a:lnTo>
                  <a:lnTo>
                    <a:pt x="0" y="2102"/>
                  </a:lnTo>
                  <a:lnTo>
                    <a:pt x="18008" y="2102"/>
                  </a:lnTo>
                  <a:lnTo>
                    <a:pt x="17168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8"/>
            <p:cNvSpPr/>
            <p:nvPr/>
          </p:nvSpPr>
          <p:spPr>
            <a:xfrm>
              <a:off x="5928150" y="4385900"/>
              <a:ext cx="531250" cy="39025"/>
            </a:xfrm>
            <a:custGeom>
              <a:avLst/>
              <a:gdLst/>
              <a:ahLst/>
              <a:cxnLst/>
              <a:rect l="l" t="t" r="r" b="b"/>
              <a:pathLst>
                <a:path w="21250" h="1561" extrusionOk="0">
                  <a:moveTo>
                    <a:pt x="120" y="0"/>
                  </a:moveTo>
                  <a:lnTo>
                    <a:pt x="0" y="60"/>
                  </a:lnTo>
                  <a:lnTo>
                    <a:pt x="781" y="180"/>
                  </a:lnTo>
                  <a:lnTo>
                    <a:pt x="1621" y="300"/>
                  </a:lnTo>
                  <a:lnTo>
                    <a:pt x="2461" y="540"/>
                  </a:lnTo>
                  <a:lnTo>
                    <a:pt x="3302" y="841"/>
                  </a:lnTo>
                  <a:lnTo>
                    <a:pt x="3122" y="901"/>
                  </a:lnTo>
                  <a:lnTo>
                    <a:pt x="1861" y="1561"/>
                  </a:lnTo>
                  <a:lnTo>
                    <a:pt x="21249" y="156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8"/>
            <p:cNvSpPr/>
            <p:nvPr/>
          </p:nvSpPr>
          <p:spPr>
            <a:xfrm>
              <a:off x="5850100" y="4051250"/>
              <a:ext cx="468225" cy="30050"/>
            </a:xfrm>
            <a:custGeom>
              <a:avLst/>
              <a:gdLst/>
              <a:ahLst/>
              <a:cxnLst/>
              <a:rect l="l" t="t" r="r" b="b"/>
              <a:pathLst>
                <a:path w="18729" h="1202" extrusionOk="0">
                  <a:moveTo>
                    <a:pt x="1" y="1"/>
                  </a:moveTo>
                  <a:lnTo>
                    <a:pt x="121" y="601"/>
                  </a:lnTo>
                  <a:lnTo>
                    <a:pt x="301" y="1201"/>
                  </a:lnTo>
                  <a:lnTo>
                    <a:pt x="18729" y="1201"/>
                  </a:lnTo>
                  <a:lnTo>
                    <a:pt x="18249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4574575" y="4225325"/>
              <a:ext cx="990450" cy="36050"/>
            </a:xfrm>
            <a:custGeom>
              <a:avLst/>
              <a:gdLst/>
              <a:ahLst/>
              <a:cxnLst/>
              <a:rect l="l" t="t" r="r" b="b"/>
              <a:pathLst>
                <a:path w="39618" h="1442" extrusionOk="0">
                  <a:moveTo>
                    <a:pt x="1561" y="1"/>
                  </a:moveTo>
                  <a:lnTo>
                    <a:pt x="0" y="1441"/>
                  </a:lnTo>
                  <a:lnTo>
                    <a:pt x="30973" y="1441"/>
                  </a:lnTo>
                  <a:lnTo>
                    <a:pt x="31213" y="1321"/>
                  </a:lnTo>
                  <a:lnTo>
                    <a:pt x="31454" y="1201"/>
                  </a:lnTo>
                  <a:lnTo>
                    <a:pt x="32054" y="1201"/>
                  </a:lnTo>
                  <a:lnTo>
                    <a:pt x="32354" y="1321"/>
                  </a:lnTo>
                  <a:lnTo>
                    <a:pt x="32594" y="1441"/>
                  </a:lnTo>
                  <a:lnTo>
                    <a:pt x="39617" y="1441"/>
                  </a:lnTo>
                  <a:lnTo>
                    <a:pt x="39377" y="781"/>
                  </a:lnTo>
                  <a:lnTo>
                    <a:pt x="39197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>
              <a:off x="4402000" y="4385900"/>
              <a:ext cx="628775" cy="39025"/>
            </a:xfrm>
            <a:custGeom>
              <a:avLst/>
              <a:gdLst/>
              <a:ahLst/>
              <a:cxnLst/>
              <a:rect l="l" t="t" r="r" b="b"/>
              <a:pathLst>
                <a:path w="25151" h="1561" extrusionOk="0">
                  <a:moveTo>
                    <a:pt x="1621" y="0"/>
                  </a:moveTo>
                  <a:lnTo>
                    <a:pt x="0" y="1561"/>
                  </a:lnTo>
                  <a:lnTo>
                    <a:pt x="25151" y="1561"/>
                  </a:lnTo>
                  <a:lnTo>
                    <a:pt x="24971" y="1321"/>
                  </a:lnTo>
                  <a:lnTo>
                    <a:pt x="24851" y="1021"/>
                  </a:lnTo>
                  <a:lnTo>
                    <a:pt x="24851" y="661"/>
                  </a:lnTo>
                  <a:lnTo>
                    <a:pt x="24911" y="360"/>
                  </a:lnTo>
                  <a:lnTo>
                    <a:pt x="2503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>
              <a:off x="5826100" y="4474425"/>
              <a:ext cx="670825" cy="42050"/>
            </a:xfrm>
            <a:custGeom>
              <a:avLst/>
              <a:gdLst/>
              <a:ahLst/>
              <a:cxnLst/>
              <a:rect l="l" t="t" r="r" b="b"/>
              <a:pathLst>
                <a:path w="26833" h="1682" extrusionOk="0">
                  <a:moveTo>
                    <a:pt x="2462" y="1"/>
                  </a:moveTo>
                  <a:lnTo>
                    <a:pt x="1201" y="841"/>
                  </a:lnTo>
                  <a:lnTo>
                    <a:pt x="1" y="1682"/>
                  </a:lnTo>
                  <a:lnTo>
                    <a:pt x="26832" y="1682"/>
                  </a:lnTo>
                  <a:lnTo>
                    <a:pt x="2617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5658025" y="4573475"/>
              <a:ext cx="879400" cy="42050"/>
            </a:xfrm>
            <a:custGeom>
              <a:avLst/>
              <a:gdLst/>
              <a:ahLst/>
              <a:cxnLst/>
              <a:rect l="l" t="t" r="r" b="b"/>
              <a:pathLst>
                <a:path w="35176" h="1682" extrusionOk="0">
                  <a:moveTo>
                    <a:pt x="3362" y="0"/>
                  </a:moveTo>
                  <a:lnTo>
                    <a:pt x="2402" y="541"/>
                  </a:lnTo>
                  <a:lnTo>
                    <a:pt x="1381" y="1081"/>
                  </a:lnTo>
                  <a:lnTo>
                    <a:pt x="1" y="1681"/>
                  </a:lnTo>
                  <a:lnTo>
                    <a:pt x="35176" y="1681"/>
                  </a:lnTo>
                  <a:lnTo>
                    <a:pt x="345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4712625" y="4102275"/>
              <a:ext cx="828375" cy="30025"/>
            </a:xfrm>
            <a:custGeom>
              <a:avLst/>
              <a:gdLst/>
              <a:ahLst/>
              <a:cxnLst/>
              <a:rect l="l" t="t" r="r" b="b"/>
              <a:pathLst>
                <a:path w="33135" h="1201" extrusionOk="0">
                  <a:moveTo>
                    <a:pt x="1261" y="0"/>
                  </a:moveTo>
                  <a:lnTo>
                    <a:pt x="0" y="1201"/>
                  </a:lnTo>
                  <a:lnTo>
                    <a:pt x="33135" y="1201"/>
                  </a:lnTo>
                  <a:lnTo>
                    <a:pt x="330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4651100" y="4154800"/>
              <a:ext cx="895900" cy="36025"/>
            </a:xfrm>
            <a:custGeom>
              <a:avLst/>
              <a:gdLst/>
              <a:ahLst/>
              <a:cxnLst/>
              <a:rect l="l" t="t" r="r" b="b"/>
              <a:pathLst>
                <a:path w="35836" h="1441" extrusionOk="0">
                  <a:moveTo>
                    <a:pt x="1501" y="0"/>
                  </a:moveTo>
                  <a:lnTo>
                    <a:pt x="0" y="1441"/>
                  </a:lnTo>
                  <a:lnTo>
                    <a:pt x="35836" y="1441"/>
                  </a:lnTo>
                  <a:lnTo>
                    <a:pt x="35656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4199400" y="3503525"/>
              <a:ext cx="2371050" cy="1190025"/>
            </a:xfrm>
            <a:custGeom>
              <a:avLst/>
              <a:gdLst/>
              <a:ahLst/>
              <a:cxnLst/>
              <a:rect l="l" t="t" r="r" b="b"/>
              <a:pathLst>
                <a:path w="94842" h="47601" extrusionOk="0">
                  <a:moveTo>
                    <a:pt x="64108" y="11225"/>
                  </a:moveTo>
                  <a:lnTo>
                    <a:pt x="64648" y="11345"/>
                  </a:lnTo>
                  <a:lnTo>
                    <a:pt x="65249" y="11465"/>
                  </a:lnTo>
                  <a:lnTo>
                    <a:pt x="65909" y="11705"/>
                  </a:lnTo>
                  <a:lnTo>
                    <a:pt x="66569" y="11945"/>
                  </a:lnTo>
                  <a:lnTo>
                    <a:pt x="67109" y="12185"/>
                  </a:lnTo>
                  <a:lnTo>
                    <a:pt x="67530" y="12425"/>
                  </a:lnTo>
                  <a:lnTo>
                    <a:pt x="67830" y="12666"/>
                  </a:lnTo>
                  <a:lnTo>
                    <a:pt x="69751" y="15367"/>
                  </a:lnTo>
                  <a:lnTo>
                    <a:pt x="70531" y="16327"/>
                  </a:lnTo>
                  <a:lnTo>
                    <a:pt x="70711" y="16567"/>
                  </a:lnTo>
                  <a:lnTo>
                    <a:pt x="70831" y="16807"/>
                  </a:lnTo>
                  <a:lnTo>
                    <a:pt x="71011" y="17228"/>
                  </a:lnTo>
                  <a:lnTo>
                    <a:pt x="71131" y="17768"/>
                  </a:lnTo>
                  <a:lnTo>
                    <a:pt x="71431" y="18968"/>
                  </a:lnTo>
                  <a:lnTo>
                    <a:pt x="67290" y="18968"/>
                  </a:lnTo>
                  <a:lnTo>
                    <a:pt x="67290" y="18788"/>
                  </a:lnTo>
                  <a:lnTo>
                    <a:pt x="67230" y="18608"/>
                  </a:lnTo>
                  <a:lnTo>
                    <a:pt x="67049" y="18248"/>
                  </a:lnTo>
                  <a:lnTo>
                    <a:pt x="66869" y="17888"/>
                  </a:lnTo>
                  <a:lnTo>
                    <a:pt x="66869" y="17708"/>
                  </a:lnTo>
                  <a:lnTo>
                    <a:pt x="66869" y="17528"/>
                  </a:lnTo>
                  <a:lnTo>
                    <a:pt x="66929" y="17288"/>
                  </a:lnTo>
                  <a:lnTo>
                    <a:pt x="67049" y="17047"/>
                  </a:lnTo>
                  <a:lnTo>
                    <a:pt x="67169" y="16807"/>
                  </a:lnTo>
                  <a:lnTo>
                    <a:pt x="67169" y="16687"/>
                  </a:lnTo>
                  <a:lnTo>
                    <a:pt x="67109" y="16567"/>
                  </a:lnTo>
                  <a:lnTo>
                    <a:pt x="66569" y="15907"/>
                  </a:lnTo>
                  <a:lnTo>
                    <a:pt x="66029" y="15307"/>
                  </a:lnTo>
                  <a:lnTo>
                    <a:pt x="65309" y="14646"/>
                  </a:lnTo>
                  <a:lnTo>
                    <a:pt x="65249" y="14526"/>
                  </a:lnTo>
                  <a:lnTo>
                    <a:pt x="65009" y="14106"/>
                  </a:lnTo>
                  <a:lnTo>
                    <a:pt x="64648" y="13686"/>
                  </a:lnTo>
                  <a:lnTo>
                    <a:pt x="64348" y="13206"/>
                  </a:lnTo>
                  <a:lnTo>
                    <a:pt x="64048" y="12726"/>
                  </a:lnTo>
                  <a:lnTo>
                    <a:pt x="63868" y="12365"/>
                  </a:lnTo>
                  <a:lnTo>
                    <a:pt x="63808" y="12065"/>
                  </a:lnTo>
                  <a:lnTo>
                    <a:pt x="63748" y="11645"/>
                  </a:lnTo>
                  <a:lnTo>
                    <a:pt x="63748" y="11285"/>
                  </a:lnTo>
                  <a:lnTo>
                    <a:pt x="64108" y="11225"/>
                  </a:lnTo>
                  <a:close/>
                  <a:moveTo>
                    <a:pt x="73352" y="19869"/>
                  </a:moveTo>
                  <a:lnTo>
                    <a:pt x="73652" y="20589"/>
                  </a:lnTo>
                  <a:lnTo>
                    <a:pt x="73832" y="20829"/>
                  </a:lnTo>
                  <a:lnTo>
                    <a:pt x="74072" y="21069"/>
                  </a:lnTo>
                  <a:lnTo>
                    <a:pt x="66149" y="21069"/>
                  </a:lnTo>
                  <a:lnTo>
                    <a:pt x="66329" y="20709"/>
                  </a:lnTo>
                  <a:lnTo>
                    <a:pt x="66569" y="20469"/>
                  </a:lnTo>
                  <a:lnTo>
                    <a:pt x="67049" y="19869"/>
                  </a:lnTo>
                  <a:lnTo>
                    <a:pt x="71731" y="19869"/>
                  </a:lnTo>
                  <a:lnTo>
                    <a:pt x="71851" y="20109"/>
                  </a:lnTo>
                  <a:lnTo>
                    <a:pt x="72032" y="20349"/>
                  </a:lnTo>
                  <a:lnTo>
                    <a:pt x="72212" y="20469"/>
                  </a:lnTo>
                  <a:lnTo>
                    <a:pt x="72452" y="20589"/>
                  </a:lnTo>
                  <a:lnTo>
                    <a:pt x="72332" y="20229"/>
                  </a:lnTo>
                  <a:lnTo>
                    <a:pt x="72152" y="19869"/>
                  </a:lnTo>
                  <a:close/>
                  <a:moveTo>
                    <a:pt x="61827" y="21910"/>
                  </a:moveTo>
                  <a:lnTo>
                    <a:pt x="62547" y="22450"/>
                  </a:lnTo>
                  <a:lnTo>
                    <a:pt x="62968" y="22750"/>
                  </a:lnTo>
                  <a:lnTo>
                    <a:pt x="63268" y="23110"/>
                  </a:lnTo>
                  <a:lnTo>
                    <a:pt x="58646" y="23110"/>
                  </a:lnTo>
                  <a:lnTo>
                    <a:pt x="59126" y="22690"/>
                  </a:lnTo>
                  <a:lnTo>
                    <a:pt x="59426" y="22510"/>
                  </a:lnTo>
                  <a:lnTo>
                    <a:pt x="59666" y="22330"/>
                  </a:lnTo>
                  <a:lnTo>
                    <a:pt x="60086" y="22150"/>
                  </a:lnTo>
                  <a:lnTo>
                    <a:pt x="60447" y="22090"/>
                  </a:lnTo>
                  <a:lnTo>
                    <a:pt x="61107" y="21910"/>
                  </a:lnTo>
                  <a:close/>
                  <a:moveTo>
                    <a:pt x="63388" y="23950"/>
                  </a:moveTo>
                  <a:lnTo>
                    <a:pt x="63328" y="24551"/>
                  </a:lnTo>
                  <a:lnTo>
                    <a:pt x="63328" y="25151"/>
                  </a:lnTo>
                  <a:lnTo>
                    <a:pt x="56785" y="25151"/>
                  </a:lnTo>
                  <a:lnTo>
                    <a:pt x="56605" y="24551"/>
                  </a:lnTo>
                  <a:lnTo>
                    <a:pt x="56605" y="24251"/>
                  </a:lnTo>
                  <a:lnTo>
                    <a:pt x="56605" y="23950"/>
                  </a:lnTo>
                  <a:close/>
                  <a:moveTo>
                    <a:pt x="67950" y="26051"/>
                  </a:moveTo>
                  <a:lnTo>
                    <a:pt x="66509" y="26471"/>
                  </a:lnTo>
                  <a:lnTo>
                    <a:pt x="66569" y="26051"/>
                  </a:lnTo>
                  <a:close/>
                  <a:moveTo>
                    <a:pt x="63388" y="26051"/>
                  </a:moveTo>
                  <a:lnTo>
                    <a:pt x="63448" y="26772"/>
                  </a:lnTo>
                  <a:lnTo>
                    <a:pt x="63628" y="27492"/>
                  </a:lnTo>
                  <a:lnTo>
                    <a:pt x="57385" y="27492"/>
                  </a:lnTo>
                  <a:lnTo>
                    <a:pt x="57325" y="26712"/>
                  </a:lnTo>
                  <a:lnTo>
                    <a:pt x="57205" y="26351"/>
                  </a:lnTo>
                  <a:lnTo>
                    <a:pt x="57145" y="26051"/>
                  </a:lnTo>
                  <a:close/>
                  <a:moveTo>
                    <a:pt x="60507" y="28873"/>
                  </a:moveTo>
                  <a:lnTo>
                    <a:pt x="59126" y="29593"/>
                  </a:lnTo>
                  <a:lnTo>
                    <a:pt x="57745" y="30313"/>
                  </a:lnTo>
                  <a:lnTo>
                    <a:pt x="57265" y="30313"/>
                  </a:lnTo>
                  <a:lnTo>
                    <a:pt x="57265" y="29593"/>
                  </a:lnTo>
                  <a:lnTo>
                    <a:pt x="57325" y="28873"/>
                  </a:lnTo>
                  <a:close/>
                  <a:moveTo>
                    <a:pt x="44540" y="31754"/>
                  </a:moveTo>
                  <a:lnTo>
                    <a:pt x="44180" y="32054"/>
                  </a:lnTo>
                  <a:lnTo>
                    <a:pt x="43879" y="32234"/>
                  </a:lnTo>
                  <a:lnTo>
                    <a:pt x="43579" y="32354"/>
                  </a:lnTo>
                  <a:lnTo>
                    <a:pt x="43279" y="32414"/>
                  </a:lnTo>
                  <a:lnTo>
                    <a:pt x="42979" y="32354"/>
                  </a:lnTo>
                  <a:lnTo>
                    <a:pt x="42619" y="32234"/>
                  </a:lnTo>
                  <a:lnTo>
                    <a:pt x="42019" y="31994"/>
                  </a:lnTo>
                  <a:lnTo>
                    <a:pt x="41358" y="31754"/>
                  </a:lnTo>
                  <a:close/>
                  <a:moveTo>
                    <a:pt x="55344" y="31754"/>
                  </a:moveTo>
                  <a:lnTo>
                    <a:pt x="53484" y="33014"/>
                  </a:lnTo>
                  <a:lnTo>
                    <a:pt x="52823" y="33134"/>
                  </a:lnTo>
                  <a:lnTo>
                    <a:pt x="52163" y="33314"/>
                  </a:lnTo>
                  <a:lnTo>
                    <a:pt x="50782" y="33855"/>
                  </a:lnTo>
                  <a:lnTo>
                    <a:pt x="48081" y="33855"/>
                  </a:lnTo>
                  <a:lnTo>
                    <a:pt x="47901" y="33675"/>
                  </a:lnTo>
                  <a:lnTo>
                    <a:pt x="47781" y="33374"/>
                  </a:lnTo>
                  <a:lnTo>
                    <a:pt x="47661" y="33014"/>
                  </a:lnTo>
                  <a:lnTo>
                    <a:pt x="47601" y="32594"/>
                  </a:lnTo>
                  <a:lnTo>
                    <a:pt x="47661" y="32174"/>
                  </a:lnTo>
                  <a:lnTo>
                    <a:pt x="47721" y="31754"/>
                  </a:lnTo>
                  <a:close/>
                  <a:moveTo>
                    <a:pt x="55765" y="0"/>
                  </a:moveTo>
                  <a:lnTo>
                    <a:pt x="55284" y="60"/>
                  </a:lnTo>
                  <a:lnTo>
                    <a:pt x="54864" y="240"/>
                  </a:lnTo>
                  <a:lnTo>
                    <a:pt x="54504" y="420"/>
                  </a:lnTo>
                  <a:lnTo>
                    <a:pt x="54204" y="720"/>
                  </a:lnTo>
                  <a:lnTo>
                    <a:pt x="53904" y="1141"/>
                  </a:lnTo>
                  <a:lnTo>
                    <a:pt x="53724" y="1561"/>
                  </a:lnTo>
                  <a:lnTo>
                    <a:pt x="53604" y="2041"/>
                  </a:lnTo>
                  <a:lnTo>
                    <a:pt x="53604" y="2521"/>
                  </a:lnTo>
                  <a:lnTo>
                    <a:pt x="53664" y="3061"/>
                  </a:lnTo>
                  <a:lnTo>
                    <a:pt x="53904" y="3662"/>
                  </a:lnTo>
                  <a:lnTo>
                    <a:pt x="54324" y="4502"/>
                  </a:lnTo>
                  <a:lnTo>
                    <a:pt x="54504" y="4982"/>
                  </a:lnTo>
                  <a:lnTo>
                    <a:pt x="54624" y="5522"/>
                  </a:lnTo>
                  <a:lnTo>
                    <a:pt x="54024" y="5883"/>
                  </a:lnTo>
                  <a:lnTo>
                    <a:pt x="53364" y="6123"/>
                  </a:lnTo>
                  <a:lnTo>
                    <a:pt x="52703" y="6363"/>
                  </a:lnTo>
                  <a:lnTo>
                    <a:pt x="51323" y="6723"/>
                  </a:lnTo>
                  <a:lnTo>
                    <a:pt x="50002" y="7023"/>
                  </a:lnTo>
                  <a:lnTo>
                    <a:pt x="49402" y="7203"/>
                  </a:lnTo>
                  <a:lnTo>
                    <a:pt x="48862" y="7443"/>
                  </a:lnTo>
                  <a:lnTo>
                    <a:pt x="48501" y="7623"/>
                  </a:lnTo>
                  <a:lnTo>
                    <a:pt x="48201" y="7803"/>
                  </a:lnTo>
                  <a:lnTo>
                    <a:pt x="47601" y="8344"/>
                  </a:lnTo>
                  <a:lnTo>
                    <a:pt x="47001" y="8824"/>
                  </a:lnTo>
                  <a:lnTo>
                    <a:pt x="46641" y="9004"/>
                  </a:lnTo>
                  <a:lnTo>
                    <a:pt x="46341" y="9184"/>
                  </a:lnTo>
                  <a:lnTo>
                    <a:pt x="45620" y="9484"/>
                  </a:lnTo>
                  <a:lnTo>
                    <a:pt x="44900" y="9724"/>
                  </a:lnTo>
                  <a:lnTo>
                    <a:pt x="43219" y="10204"/>
                  </a:lnTo>
                  <a:lnTo>
                    <a:pt x="41959" y="10565"/>
                  </a:lnTo>
                  <a:lnTo>
                    <a:pt x="41358" y="10805"/>
                  </a:lnTo>
                  <a:lnTo>
                    <a:pt x="40758" y="11045"/>
                  </a:lnTo>
                  <a:lnTo>
                    <a:pt x="40278" y="11285"/>
                  </a:lnTo>
                  <a:lnTo>
                    <a:pt x="39738" y="11525"/>
                  </a:lnTo>
                  <a:lnTo>
                    <a:pt x="39318" y="11645"/>
                  </a:lnTo>
                  <a:lnTo>
                    <a:pt x="38957" y="11705"/>
                  </a:lnTo>
                  <a:lnTo>
                    <a:pt x="38597" y="11705"/>
                  </a:lnTo>
                  <a:lnTo>
                    <a:pt x="38057" y="11645"/>
                  </a:lnTo>
                  <a:lnTo>
                    <a:pt x="37757" y="11705"/>
                  </a:lnTo>
                  <a:lnTo>
                    <a:pt x="37397" y="11825"/>
                  </a:lnTo>
                  <a:lnTo>
                    <a:pt x="37037" y="12065"/>
                  </a:lnTo>
                  <a:lnTo>
                    <a:pt x="36736" y="12305"/>
                  </a:lnTo>
                  <a:lnTo>
                    <a:pt x="36616" y="12485"/>
                  </a:lnTo>
                  <a:lnTo>
                    <a:pt x="36496" y="12666"/>
                  </a:lnTo>
                  <a:lnTo>
                    <a:pt x="36496" y="12846"/>
                  </a:lnTo>
                  <a:lnTo>
                    <a:pt x="36496" y="12966"/>
                  </a:lnTo>
                  <a:lnTo>
                    <a:pt x="36616" y="13146"/>
                  </a:lnTo>
                  <a:lnTo>
                    <a:pt x="36917" y="13326"/>
                  </a:lnTo>
                  <a:lnTo>
                    <a:pt x="36977" y="13266"/>
                  </a:lnTo>
                  <a:lnTo>
                    <a:pt x="37457" y="13026"/>
                  </a:lnTo>
                  <a:lnTo>
                    <a:pt x="38057" y="12726"/>
                  </a:lnTo>
                  <a:lnTo>
                    <a:pt x="38357" y="12606"/>
                  </a:lnTo>
                  <a:lnTo>
                    <a:pt x="38597" y="12545"/>
                  </a:lnTo>
                  <a:lnTo>
                    <a:pt x="38897" y="12545"/>
                  </a:lnTo>
                  <a:lnTo>
                    <a:pt x="38957" y="12666"/>
                  </a:lnTo>
                  <a:lnTo>
                    <a:pt x="39017" y="12846"/>
                  </a:lnTo>
                  <a:lnTo>
                    <a:pt x="38957" y="13026"/>
                  </a:lnTo>
                  <a:lnTo>
                    <a:pt x="38957" y="13206"/>
                  </a:lnTo>
                  <a:lnTo>
                    <a:pt x="38837" y="13386"/>
                  </a:lnTo>
                  <a:lnTo>
                    <a:pt x="38417" y="14046"/>
                  </a:lnTo>
                  <a:lnTo>
                    <a:pt x="38537" y="14106"/>
                  </a:lnTo>
                  <a:lnTo>
                    <a:pt x="38717" y="14166"/>
                  </a:lnTo>
                  <a:lnTo>
                    <a:pt x="38957" y="14106"/>
                  </a:lnTo>
                  <a:lnTo>
                    <a:pt x="39137" y="14046"/>
                  </a:lnTo>
                  <a:lnTo>
                    <a:pt x="39258" y="13986"/>
                  </a:lnTo>
                  <a:lnTo>
                    <a:pt x="39438" y="13806"/>
                  </a:lnTo>
                  <a:lnTo>
                    <a:pt x="39678" y="13626"/>
                  </a:lnTo>
                  <a:lnTo>
                    <a:pt x="40098" y="13146"/>
                  </a:lnTo>
                  <a:lnTo>
                    <a:pt x="40398" y="12726"/>
                  </a:lnTo>
                  <a:lnTo>
                    <a:pt x="40578" y="12666"/>
                  </a:lnTo>
                  <a:lnTo>
                    <a:pt x="41599" y="12666"/>
                  </a:lnTo>
                  <a:lnTo>
                    <a:pt x="42559" y="12726"/>
                  </a:lnTo>
                  <a:lnTo>
                    <a:pt x="43039" y="12786"/>
                  </a:lnTo>
                  <a:lnTo>
                    <a:pt x="43579" y="12726"/>
                  </a:lnTo>
                  <a:lnTo>
                    <a:pt x="44120" y="12606"/>
                  </a:lnTo>
                  <a:lnTo>
                    <a:pt x="44720" y="12365"/>
                  </a:lnTo>
                  <a:lnTo>
                    <a:pt x="45800" y="11825"/>
                  </a:lnTo>
                  <a:lnTo>
                    <a:pt x="46160" y="11705"/>
                  </a:lnTo>
                  <a:lnTo>
                    <a:pt x="46521" y="11585"/>
                  </a:lnTo>
                  <a:lnTo>
                    <a:pt x="46581" y="11705"/>
                  </a:lnTo>
                  <a:lnTo>
                    <a:pt x="46701" y="11885"/>
                  </a:lnTo>
                  <a:lnTo>
                    <a:pt x="46941" y="11945"/>
                  </a:lnTo>
                  <a:lnTo>
                    <a:pt x="47121" y="11945"/>
                  </a:lnTo>
                  <a:lnTo>
                    <a:pt x="47361" y="11825"/>
                  </a:lnTo>
                  <a:lnTo>
                    <a:pt x="47781" y="11585"/>
                  </a:lnTo>
                  <a:lnTo>
                    <a:pt x="48261" y="11345"/>
                  </a:lnTo>
                  <a:lnTo>
                    <a:pt x="48982" y="11045"/>
                  </a:lnTo>
                  <a:lnTo>
                    <a:pt x="49642" y="10925"/>
                  </a:lnTo>
                  <a:lnTo>
                    <a:pt x="50302" y="10925"/>
                  </a:lnTo>
                  <a:lnTo>
                    <a:pt x="50842" y="10985"/>
                  </a:lnTo>
                  <a:lnTo>
                    <a:pt x="51383" y="11225"/>
                  </a:lnTo>
                  <a:lnTo>
                    <a:pt x="51863" y="11465"/>
                  </a:lnTo>
                  <a:lnTo>
                    <a:pt x="52283" y="11825"/>
                  </a:lnTo>
                  <a:lnTo>
                    <a:pt x="52703" y="12245"/>
                  </a:lnTo>
                  <a:lnTo>
                    <a:pt x="53063" y="12726"/>
                  </a:lnTo>
                  <a:lnTo>
                    <a:pt x="53424" y="13206"/>
                  </a:lnTo>
                  <a:lnTo>
                    <a:pt x="54024" y="14226"/>
                  </a:lnTo>
                  <a:lnTo>
                    <a:pt x="54624" y="15187"/>
                  </a:lnTo>
                  <a:lnTo>
                    <a:pt x="54924" y="15607"/>
                  </a:lnTo>
                  <a:lnTo>
                    <a:pt x="55164" y="15907"/>
                  </a:lnTo>
                  <a:lnTo>
                    <a:pt x="56125" y="16627"/>
                  </a:lnTo>
                  <a:lnTo>
                    <a:pt x="55945" y="17228"/>
                  </a:lnTo>
                  <a:lnTo>
                    <a:pt x="55585" y="17828"/>
                  </a:lnTo>
                  <a:lnTo>
                    <a:pt x="55164" y="18428"/>
                  </a:lnTo>
                  <a:lnTo>
                    <a:pt x="54744" y="18968"/>
                  </a:lnTo>
                  <a:lnTo>
                    <a:pt x="27072" y="18968"/>
                  </a:lnTo>
                  <a:lnTo>
                    <a:pt x="26112" y="19869"/>
                  </a:lnTo>
                  <a:lnTo>
                    <a:pt x="54144" y="19869"/>
                  </a:lnTo>
                  <a:lnTo>
                    <a:pt x="53784" y="20469"/>
                  </a:lnTo>
                  <a:lnTo>
                    <a:pt x="53604" y="21069"/>
                  </a:lnTo>
                  <a:lnTo>
                    <a:pt x="24851" y="21069"/>
                  </a:lnTo>
                  <a:lnTo>
                    <a:pt x="23951" y="21910"/>
                  </a:lnTo>
                  <a:lnTo>
                    <a:pt x="53544" y="21910"/>
                  </a:lnTo>
                  <a:lnTo>
                    <a:pt x="53544" y="23110"/>
                  </a:lnTo>
                  <a:lnTo>
                    <a:pt x="22690" y="23110"/>
                  </a:lnTo>
                  <a:lnTo>
                    <a:pt x="21790" y="23950"/>
                  </a:lnTo>
                  <a:lnTo>
                    <a:pt x="53544" y="23950"/>
                  </a:lnTo>
                  <a:lnTo>
                    <a:pt x="53664" y="25151"/>
                  </a:lnTo>
                  <a:lnTo>
                    <a:pt x="20529" y="25151"/>
                  </a:lnTo>
                  <a:lnTo>
                    <a:pt x="19569" y="26051"/>
                  </a:lnTo>
                  <a:lnTo>
                    <a:pt x="53724" y="26051"/>
                  </a:lnTo>
                  <a:lnTo>
                    <a:pt x="53904" y="27492"/>
                  </a:lnTo>
                  <a:lnTo>
                    <a:pt x="18068" y="27492"/>
                  </a:lnTo>
                  <a:lnTo>
                    <a:pt x="16568" y="28873"/>
                  </a:lnTo>
                  <a:lnTo>
                    <a:pt x="54204" y="28873"/>
                  </a:lnTo>
                  <a:lnTo>
                    <a:pt x="54384" y="29653"/>
                  </a:lnTo>
                  <a:lnTo>
                    <a:pt x="54624" y="30313"/>
                  </a:lnTo>
                  <a:lnTo>
                    <a:pt x="47601" y="30313"/>
                  </a:lnTo>
                  <a:lnTo>
                    <a:pt x="47361" y="30193"/>
                  </a:lnTo>
                  <a:lnTo>
                    <a:pt x="47061" y="30073"/>
                  </a:lnTo>
                  <a:lnTo>
                    <a:pt x="46461" y="30073"/>
                  </a:lnTo>
                  <a:lnTo>
                    <a:pt x="46220" y="30193"/>
                  </a:lnTo>
                  <a:lnTo>
                    <a:pt x="45980" y="30313"/>
                  </a:lnTo>
                  <a:lnTo>
                    <a:pt x="15007" y="30313"/>
                  </a:lnTo>
                  <a:lnTo>
                    <a:pt x="13506" y="31754"/>
                  </a:lnTo>
                  <a:lnTo>
                    <a:pt x="40098" y="31754"/>
                  </a:lnTo>
                  <a:lnTo>
                    <a:pt x="39798" y="31874"/>
                  </a:lnTo>
                  <a:lnTo>
                    <a:pt x="39558" y="32054"/>
                  </a:lnTo>
                  <a:lnTo>
                    <a:pt x="39318" y="32234"/>
                  </a:lnTo>
                  <a:lnTo>
                    <a:pt x="39077" y="32414"/>
                  </a:lnTo>
                  <a:lnTo>
                    <a:pt x="38897" y="32654"/>
                  </a:lnTo>
                  <a:lnTo>
                    <a:pt x="38237" y="33194"/>
                  </a:lnTo>
                  <a:lnTo>
                    <a:pt x="37757" y="33555"/>
                  </a:lnTo>
                  <a:lnTo>
                    <a:pt x="37337" y="33855"/>
                  </a:lnTo>
                  <a:lnTo>
                    <a:pt x="11225" y="33855"/>
                  </a:lnTo>
                  <a:lnTo>
                    <a:pt x="9725" y="35295"/>
                  </a:lnTo>
                  <a:lnTo>
                    <a:pt x="33135" y="35295"/>
                  </a:lnTo>
                  <a:lnTo>
                    <a:pt x="33015" y="35655"/>
                  </a:lnTo>
                  <a:lnTo>
                    <a:pt x="32955" y="35956"/>
                  </a:lnTo>
                  <a:lnTo>
                    <a:pt x="32955" y="36316"/>
                  </a:lnTo>
                  <a:lnTo>
                    <a:pt x="33075" y="36616"/>
                  </a:lnTo>
                  <a:lnTo>
                    <a:pt x="33255" y="36856"/>
                  </a:lnTo>
                  <a:lnTo>
                    <a:pt x="8104" y="36856"/>
                  </a:lnTo>
                  <a:lnTo>
                    <a:pt x="6003" y="38837"/>
                  </a:lnTo>
                  <a:lnTo>
                    <a:pt x="36136" y="38837"/>
                  </a:lnTo>
                  <a:lnTo>
                    <a:pt x="36076" y="39197"/>
                  </a:lnTo>
                  <a:lnTo>
                    <a:pt x="35896" y="39617"/>
                  </a:lnTo>
                  <a:lnTo>
                    <a:pt x="35236" y="40518"/>
                  </a:lnTo>
                  <a:lnTo>
                    <a:pt x="4202" y="40518"/>
                  </a:lnTo>
                  <a:lnTo>
                    <a:pt x="1741" y="42798"/>
                  </a:lnTo>
                  <a:lnTo>
                    <a:pt x="34155" y="42798"/>
                  </a:lnTo>
                  <a:lnTo>
                    <a:pt x="34215" y="43159"/>
                  </a:lnTo>
                  <a:lnTo>
                    <a:pt x="34275" y="43519"/>
                  </a:lnTo>
                  <a:lnTo>
                    <a:pt x="34515" y="43819"/>
                  </a:lnTo>
                  <a:lnTo>
                    <a:pt x="34696" y="44119"/>
                  </a:lnTo>
                  <a:lnTo>
                    <a:pt x="34936" y="44299"/>
                  </a:lnTo>
                  <a:lnTo>
                    <a:pt x="35236" y="44479"/>
                  </a:lnTo>
                  <a:lnTo>
                    <a:pt x="1" y="44479"/>
                  </a:lnTo>
                  <a:lnTo>
                    <a:pt x="1" y="44779"/>
                  </a:lnTo>
                  <a:lnTo>
                    <a:pt x="6303" y="44959"/>
                  </a:lnTo>
                  <a:lnTo>
                    <a:pt x="41418" y="46040"/>
                  </a:lnTo>
                  <a:lnTo>
                    <a:pt x="41659" y="46220"/>
                  </a:lnTo>
                  <a:lnTo>
                    <a:pt x="41899" y="46400"/>
                  </a:lnTo>
                  <a:lnTo>
                    <a:pt x="42259" y="46520"/>
                  </a:lnTo>
                  <a:lnTo>
                    <a:pt x="42559" y="46640"/>
                  </a:lnTo>
                  <a:lnTo>
                    <a:pt x="43039" y="46700"/>
                  </a:lnTo>
                  <a:lnTo>
                    <a:pt x="43459" y="46700"/>
                  </a:lnTo>
                  <a:lnTo>
                    <a:pt x="44360" y="46580"/>
                  </a:lnTo>
                  <a:lnTo>
                    <a:pt x="46040" y="46160"/>
                  </a:lnTo>
                  <a:lnTo>
                    <a:pt x="92921" y="47601"/>
                  </a:lnTo>
                  <a:lnTo>
                    <a:pt x="94841" y="47601"/>
                  </a:lnTo>
                  <a:lnTo>
                    <a:pt x="93521" y="44479"/>
                  </a:lnTo>
                  <a:lnTo>
                    <a:pt x="58346" y="44479"/>
                  </a:lnTo>
                  <a:lnTo>
                    <a:pt x="59726" y="43879"/>
                  </a:lnTo>
                  <a:lnTo>
                    <a:pt x="60747" y="43339"/>
                  </a:lnTo>
                  <a:lnTo>
                    <a:pt x="61707" y="42798"/>
                  </a:lnTo>
                  <a:lnTo>
                    <a:pt x="92860" y="42798"/>
                  </a:lnTo>
                  <a:lnTo>
                    <a:pt x="91900" y="40518"/>
                  </a:lnTo>
                  <a:lnTo>
                    <a:pt x="65069" y="40518"/>
                  </a:lnTo>
                  <a:lnTo>
                    <a:pt x="66269" y="39677"/>
                  </a:lnTo>
                  <a:lnTo>
                    <a:pt x="67530" y="38837"/>
                  </a:lnTo>
                  <a:lnTo>
                    <a:pt x="91240" y="38837"/>
                  </a:lnTo>
                  <a:lnTo>
                    <a:pt x="90399" y="36856"/>
                  </a:lnTo>
                  <a:lnTo>
                    <a:pt x="71011" y="36856"/>
                  </a:lnTo>
                  <a:lnTo>
                    <a:pt x="72272" y="36196"/>
                  </a:lnTo>
                  <a:lnTo>
                    <a:pt x="72452" y="36136"/>
                  </a:lnTo>
                  <a:lnTo>
                    <a:pt x="71611" y="35835"/>
                  </a:lnTo>
                  <a:lnTo>
                    <a:pt x="70771" y="35595"/>
                  </a:lnTo>
                  <a:lnTo>
                    <a:pt x="69931" y="35475"/>
                  </a:lnTo>
                  <a:lnTo>
                    <a:pt x="69150" y="35355"/>
                  </a:lnTo>
                  <a:lnTo>
                    <a:pt x="69270" y="35295"/>
                  </a:lnTo>
                  <a:lnTo>
                    <a:pt x="89799" y="35295"/>
                  </a:lnTo>
                  <a:lnTo>
                    <a:pt x="89199" y="33855"/>
                  </a:lnTo>
                  <a:lnTo>
                    <a:pt x="71191" y="33855"/>
                  </a:lnTo>
                  <a:lnTo>
                    <a:pt x="72452" y="32834"/>
                  </a:lnTo>
                  <a:lnTo>
                    <a:pt x="73712" y="31754"/>
                  </a:lnTo>
                  <a:lnTo>
                    <a:pt x="88359" y="31754"/>
                  </a:lnTo>
                  <a:lnTo>
                    <a:pt x="87758" y="30313"/>
                  </a:lnTo>
                  <a:lnTo>
                    <a:pt x="75213" y="30313"/>
                  </a:lnTo>
                  <a:lnTo>
                    <a:pt x="75873" y="29593"/>
                  </a:lnTo>
                  <a:lnTo>
                    <a:pt x="76413" y="28873"/>
                  </a:lnTo>
                  <a:lnTo>
                    <a:pt x="87158" y="28873"/>
                  </a:lnTo>
                  <a:lnTo>
                    <a:pt x="86558" y="27492"/>
                  </a:lnTo>
                  <a:lnTo>
                    <a:pt x="77254" y="27492"/>
                  </a:lnTo>
                  <a:lnTo>
                    <a:pt x="77434" y="27072"/>
                  </a:lnTo>
                  <a:lnTo>
                    <a:pt x="77554" y="26712"/>
                  </a:lnTo>
                  <a:lnTo>
                    <a:pt x="77554" y="26351"/>
                  </a:lnTo>
                  <a:lnTo>
                    <a:pt x="77554" y="26051"/>
                  </a:lnTo>
                  <a:lnTo>
                    <a:pt x="85958" y="26051"/>
                  </a:lnTo>
                  <a:lnTo>
                    <a:pt x="85597" y="25151"/>
                  </a:lnTo>
                  <a:lnTo>
                    <a:pt x="77254" y="25151"/>
                  </a:lnTo>
                  <a:lnTo>
                    <a:pt x="77134" y="24971"/>
                  </a:lnTo>
                  <a:lnTo>
                    <a:pt x="76894" y="24851"/>
                  </a:lnTo>
                  <a:lnTo>
                    <a:pt x="76654" y="24731"/>
                  </a:lnTo>
                  <a:lnTo>
                    <a:pt x="76413" y="24611"/>
                  </a:lnTo>
                  <a:lnTo>
                    <a:pt x="75693" y="24551"/>
                  </a:lnTo>
                  <a:lnTo>
                    <a:pt x="74913" y="24491"/>
                  </a:lnTo>
                  <a:lnTo>
                    <a:pt x="74072" y="24551"/>
                  </a:lnTo>
                  <a:lnTo>
                    <a:pt x="73112" y="24731"/>
                  </a:lnTo>
                  <a:lnTo>
                    <a:pt x="72032" y="24911"/>
                  </a:lnTo>
                  <a:lnTo>
                    <a:pt x="70951" y="25151"/>
                  </a:lnTo>
                  <a:lnTo>
                    <a:pt x="66629" y="25151"/>
                  </a:lnTo>
                  <a:lnTo>
                    <a:pt x="66629" y="24671"/>
                  </a:lnTo>
                  <a:lnTo>
                    <a:pt x="66629" y="24251"/>
                  </a:lnTo>
                  <a:lnTo>
                    <a:pt x="66569" y="23950"/>
                  </a:lnTo>
                  <a:lnTo>
                    <a:pt x="85117" y="23950"/>
                  </a:lnTo>
                  <a:lnTo>
                    <a:pt x="84757" y="23110"/>
                  </a:lnTo>
                  <a:lnTo>
                    <a:pt x="66329" y="23110"/>
                  </a:lnTo>
                  <a:lnTo>
                    <a:pt x="66149" y="22510"/>
                  </a:lnTo>
                  <a:lnTo>
                    <a:pt x="66029" y="21910"/>
                  </a:lnTo>
                  <a:lnTo>
                    <a:pt x="84277" y="21910"/>
                  </a:lnTo>
                  <a:lnTo>
                    <a:pt x="83917" y="21069"/>
                  </a:lnTo>
                  <a:lnTo>
                    <a:pt x="74493" y="21069"/>
                  </a:lnTo>
                  <a:lnTo>
                    <a:pt x="74733" y="20829"/>
                  </a:lnTo>
                  <a:lnTo>
                    <a:pt x="74913" y="20589"/>
                  </a:lnTo>
                  <a:lnTo>
                    <a:pt x="74973" y="20229"/>
                  </a:lnTo>
                  <a:lnTo>
                    <a:pt x="74973" y="19869"/>
                  </a:lnTo>
                  <a:lnTo>
                    <a:pt x="83436" y="19869"/>
                  </a:lnTo>
                  <a:lnTo>
                    <a:pt x="83076" y="18968"/>
                  </a:lnTo>
                  <a:lnTo>
                    <a:pt x="74853" y="18968"/>
                  </a:lnTo>
                  <a:lnTo>
                    <a:pt x="74673" y="18488"/>
                  </a:lnTo>
                  <a:lnTo>
                    <a:pt x="74373" y="18008"/>
                  </a:lnTo>
                  <a:lnTo>
                    <a:pt x="74012" y="17648"/>
                  </a:lnTo>
                  <a:lnTo>
                    <a:pt x="73652" y="17408"/>
                  </a:lnTo>
                  <a:lnTo>
                    <a:pt x="73232" y="17107"/>
                  </a:lnTo>
                  <a:lnTo>
                    <a:pt x="72812" y="16807"/>
                  </a:lnTo>
                  <a:lnTo>
                    <a:pt x="72452" y="16447"/>
                  </a:lnTo>
                  <a:lnTo>
                    <a:pt x="72032" y="15967"/>
                  </a:lnTo>
                  <a:lnTo>
                    <a:pt x="71671" y="15307"/>
                  </a:lnTo>
                  <a:lnTo>
                    <a:pt x="71311" y="14466"/>
                  </a:lnTo>
                  <a:lnTo>
                    <a:pt x="71011" y="13626"/>
                  </a:lnTo>
                  <a:lnTo>
                    <a:pt x="70711" y="12786"/>
                  </a:lnTo>
                  <a:lnTo>
                    <a:pt x="70351" y="11945"/>
                  </a:lnTo>
                  <a:lnTo>
                    <a:pt x="70051" y="11345"/>
                  </a:lnTo>
                  <a:lnTo>
                    <a:pt x="69691" y="10925"/>
                  </a:lnTo>
                  <a:lnTo>
                    <a:pt x="69390" y="10565"/>
                  </a:lnTo>
                  <a:lnTo>
                    <a:pt x="69030" y="10325"/>
                  </a:lnTo>
                  <a:lnTo>
                    <a:pt x="68310" y="9904"/>
                  </a:lnTo>
                  <a:lnTo>
                    <a:pt x="67950" y="9664"/>
                  </a:lnTo>
                  <a:lnTo>
                    <a:pt x="67530" y="9304"/>
                  </a:lnTo>
                  <a:lnTo>
                    <a:pt x="66569" y="8404"/>
                  </a:lnTo>
                  <a:lnTo>
                    <a:pt x="65729" y="7623"/>
                  </a:lnTo>
                  <a:lnTo>
                    <a:pt x="65009" y="6903"/>
                  </a:lnTo>
                  <a:lnTo>
                    <a:pt x="64288" y="6363"/>
                  </a:lnTo>
                  <a:lnTo>
                    <a:pt x="63868" y="6123"/>
                  </a:lnTo>
                  <a:lnTo>
                    <a:pt x="63508" y="5943"/>
                  </a:lnTo>
                  <a:lnTo>
                    <a:pt x="63028" y="5763"/>
                  </a:lnTo>
                  <a:lnTo>
                    <a:pt x="62608" y="5583"/>
                  </a:lnTo>
                  <a:lnTo>
                    <a:pt x="62067" y="5522"/>
                  </a:lnTo>
                  <a:lnTo>
                    <a:pt x="61467" y="5402"/>
                  </a:lnTo>
                  <a:lnTo>
                    <a:pt x="60086" y="5282"/>
                  </a:lnTo>
                  <a:lnTo>
                    <a:pt x="60026" y="4862"/>
                  </a:lnTo>
                  <a:lnTo>
                    <a:pt x="60026" y="4442"/>
                  </a:lnTo>
                  <a:lnTo>
                    <a:pt x="60267" y="4202"/>
                  </a:lnTo>
                  <a:lnTo>
                    <a:pt x="60327" y="4082"/>
                  </a:lnTo>
                  <a:lnTo>
                    <a:pt x="60327" y="3962"/>
                  </a:lnTo>
                  <a:lnTo>
                    <a:pt x="60146" y="3722"/>
                  </a:lnTo>
                  <a:lnTo>
                    <a:pt x="59966" y="3482"/>
                  </a:lnTo>
                  <a:lnTo>
                    <a:pt x="59726" y="3302"/>
                  </a:lnTo>
                  <a:lnTo>
                    <a:pt x="59606" y="3061"/>
                  </a:lnTo>
                  <a:lnTo>
                    <a:pt x="59486" y="2821"/>
                  </a:lnTo>
                  <a:lnTo>
                    <a:pt x="59486" y="2521"/>
                  </a:lnTo>
                  <a:lnTo>
                    <a:pt x="59486" y="1921"/>
                  </a:lnTo>
                  <a:lnTo>
                    <a:pt x="59726" y="2041"/>
                  </a:lnTo>
                  <a:lnTo>
                    <a:pt x="59846" y="2221"/>
                  </a:lnTo>
                  <a:lnTo>
                    <a:pt x="59846" y="1921"/>
                  </a:lnTo>
                  <a:lnTo>
                    <a:pt x="59786" y="1621"/>
                  </a:lnTo>
                  <a:lnTo>
                    <a:pt x="59606" y="1381"/>
                  </a:lnTo>
                  <a:lnTo>
                    <a:pt x="59426" y="1141"/>
                  </a:lnTo>
                  <a:lnTo>
                    <a:pt x="59066" y="780"/>
                  </a:lnTo>
                  <a:lnTo>
                    <a:pt x="58886" y="660"/>
                  </a:lnTo>
                  <a:lnTo>
                    <a:pt x="58466" y="420"/>
                  </a:lnTo>
                  <a:lnTo>
                    <a:pt x="57986" y="240"/>
                  </a:lnTo>
                  <a:lnTo>
                    <a:pt x="57445" y="120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38"/>
          <p:cNvSpPr/>
          <p:nvPr/>
        </p:nvSpPr>
        <p:spPr>
          <a:xfrm>
            <a:off x="2593300" y="945000"/>
            <a:ext cx="1096500" cy="10965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8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Introductions</a:t>
            </a:r>
            <a:endParaRPr dirty="0"/>
          </a:p>
        </p:txBody>
      </p:sp>
      <p:sp>
        <p:nvSpPr>
          <p:cNvPr id="350" name="Google Shape;350;p38"/>
          <p:cNvSpPr txBox="1">
            <a:spLocks noGrp="1"/>
          </p:cNvSpPr>
          <p:nvPr>
            <p:ph type="title" idx="2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👋</a:t>
            </a:r>
            <a:endParaRPr dirty="0"/>
          </a:p>
        </p:txBody>
      </p:sp>
      <p:sp>
        <p:nvSpPr>
          <p:cNvPr id="351" name="Google Shape;351;p38"/>
          <p:cNvSpPr txBox="1">
            <a:spLocks noGrp="1"/>
          </p:cNvSpPr>
          <p:nvPr>
            <p:ph type="subTitle" idx="1"/>
          </p:nvPr>
        </p:nvSpPr>
        <p:spPr>
          <a:xfrm>
            <a:off x="2593301" y="3726475"/>
            <a:ext cx="3980682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Tell us your </a:t>
            </a:r>
            <a:r>
              <a:rPr lang="en" b="1" dirty="0"/>
              <a:t>name</a:t>
            </a:r>
            <a:r>
              <a:rPr lang="en" dirty="0"/>
              <a:t>, </a:t>
            </a:r>
            <a:r>
              <a:rPr lang="en" b="1" dirty="0"/>
              <a:t>role</a:t>
            </a:r>
            <a:r>
              <a:rPr lang="en" dirty="0"/>
              <a:t>, </a:t>
            </a:r>
            <a:r>
              <a:rPr lang="en" b="1" dirty="0"/>
              <a:t>location</a:t>
            </a:r>
            <a:r>
              <a:rPr lang="en" dirty="0"/>
              <a:t>, and </a:t>
            </a:r>
            <a:r>
              <a:rPr lang="en" b="1" dirty="0"/>
              <a:t>previous experience</a:t>
            </a:r>
            <a:r>
              <a:rPr lang="en" dirty="0"/>
              <a:t>!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607117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1747" name="Google Shape;1747;p51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be the best mentor you can be</a:t>
            </a:r>
            <a:endParaRPr dirty="0"/>
          </a:p>
        </p:txBody>
      </p:sp>
      <p:sp>
        <p:nvSpPr>
          <p:cNvPr id="1748" name="Google Shape;1748;p51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Basics</a:t>
            </a:r>
            <a:endParaRPr dirty="0"/>
          </a:p>
        </p:txBody>
      </p:sp>
      <p:sp>
        <p:nvSpPr>
          <p:cNvPr id="1749" name="Google Shape;1749;p51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Essential information about where to go and how things work</a:t>
            </a:r>
            <a:endParaRPr dirty="0"/>
          </a:p>
        </p:txBody>
      </p:sp>
      <p:sp>
        <p:nvSpPr>
          <p:cNvPr id="1750" name="Google Shape;1750;p51"/>
          <p:cNvSpPr txBox="1">
            <a:spLocks noGrp="1"/>
          </p:cNvSpPr>
          <p:nvPr>
            <p:ph type="title" idx="3"/>
          </p:nvPr>
        </p:nvSpPr>
        <p:spPr>
          <a:xfrm>
            <a:off x="4631634" y="1542438"/>
            <a:ext cx="2087522" cy="5137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Student Context</a:t>
            </a:r>
            <a:endParaRPr sz="1800" dirty="0"/>
          </a:p>
        </p:txBody>
      </p:sp>
      <p:sp>
        <p:nvSpPr>
          <p:cNvPr id="1751" name="Google Shape;1751;p51"/>
          <p:cNvSpPr txBox="1">
            <a:spLocks noGrp="1"/>
          </p:cNvSpPr>
          <p:nvPr>
            <p:ph type="subTitle" idx="4"/>
          </p:nvPr>
        </p:nvSpPr>
        <p:spPr>
          <a:xfrm>
            <a:off x="4740954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Things the student should know</a:t>
            </a:r>
            <a:endParaRPr dirty="0"/>
          </a:p>
        </p:txBody>
      </p:sp>
      <p:sp>
        <p:nvSpPr>
          <p:cNvPr id="1752" name="Google Shape;1752;p51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Expectations</a:t>
            </a:r>
            <a:endParaRPr dirty="0"/>
          </a:p>
        </p:txBody>
      </p:sp>
      <p:sp>
        <p:nvSpPr>
          <p:cNvPr id="1753" name="Google Shape;1753;p51"/>
          <p:cNvSpPr txBox="1">
            <a:spLocks noGrp="1"/>
          </p:cNvSpPr>
          <p:nvPr>
            <p:ph type="title" idx="7"/>
          </p:nvPr>
        </p:nvSpPr>
        <p:spPr>
          <a:xfrm>
            <a:off x="4740958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In-Person</a:t>
            </a:r>
            <a:endParaRPr dirty="0"/>
          </a:p>
        </p:txBody>
      </p:sp>
      <p:sp>
        <p:nvSpPr>
          <p:cNvPr id="1754" name="Google Shape;1754;p51"/>
          <p:cNvSpPr txBox="1">
            <a:spLocks noGrp="1"/>
          </p:cNvSpPr>
          <p:nvPr>
            <p:ph type="subTitle" idx="8"/>
          </p:nvPr>
        </p:nvSpPr>
        <p:spPr>
          <a:xfrm>
            <a:off x="4740954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Information for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/>
              <a:t>n-person mentors</a:t>
            </a:r>
            <a:endParaRPr dirty="0"/>
          </a:p>
        </p:txBody>
      </p:sp>
      <p:sp>
        <p:nvSpPr>
          <p:cNvPr id="1755" name="Google Shape;1755;p51"/>
          <p:cNvSpPr/>
          <p:nvPr/>
        </p:nvSpPr>
        <p:spPr>
          <a:xfrm>
            <a:off x="11480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51"/>
          <p:cNvSpPr/>
          <p:nvPr/>
        </p:nvSpPr>
        <p:spPr>
          <a:xfrm>
            <a:off x="11480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51"/>
          <p:cNvSpPr/>
          <p:nvPr/>
        </p:nvSpPr>
        <p:spPr>
          <a:xfrm>
            <a:off x="69477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51"/>
          <p:cNvSpPr/>
          <p:nvPr/>
        </p:nvSpPr>
        <p:spPr>
          <a:xfrm>
            <a:off x="69477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5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5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Google Shape;1770;p51"/>
          <p:cNvSpPr/>
          <p:nvPr/>
        </p:nvSpPr>
        <p:spPr>
          <a:xfrm>
            <a:off x="7249425" y="1893904"/>
            <a:ext cx="444845" cy="412958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7" name="Google Shape;7951;p76">
            <a:extLst>
              <a:ext uri="{FF2B5EF4-FFF2-40B4-BE49-F238E27FC236}">
                <a16:creationId xmlns:a16="http://schemas.microsoft.com/office/drawing/2014/main" id="{EA5D8B3F-0149-4550-B60B-719C29C28548}"/>
              </a:ext>
            </a:extLst>
          </p:cNvPr>
          <p:cNvGrpSpPr/>
          <p:nvPr/>
        </p:nvGrpSpPr>
        <p:grpSpPr>
          <a:xfrm>
            <a:off x="1502500" y="1972500"/>
            <a:ext cx="339253" cy="339253"/>
            <a:chOff x="3271200" y="4992125"/>
            <a:chExt cx="481825" cy="481825"/>
          </a:xfrm>
          <a:solidFill>
            <a:schemeClr val="bg1"/>
          </a:solidFill>
        </p:grpSpPr>
        <p:sp>
          <p:nvSpPr>
            <p:cNvPr id="28" name="Google Shape;7952;p76">
              <a:extLst>
                <a:ext uri="{FF2B5EF4-FFF2-40B4-BE49-F238E27FC236}">
                  <a16:creationId xmlns:a16="http://schemas.microsoft.com/office/drawing/2014/main" id="{D30A7C2B-C43F-4271-BB8D-B5BB61091B15}"/>
                </a:ext>
              </a:extLst>
            </p:cNvPr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7953;p76">
              <a:extLst>
                <a:ext uri="{FF2B5EF4-FFF2-40B4-BE49-F238E27FC236}">
                  <a16:creationId xmlns:a16="http://schemas.microsoft.com/office/drawing/2014/main" id="{531B9E6F-D10D-4900-8FE0-F917305AB030}"/>
                </a:ext>
              </a:extLst>
            </p:cNvPr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7954;p76">
              <a:extLst>
                <a:ext uri="{FF2B5EF4-FFF2-40B4-BE49-F238E27FC236}">
                  <a16:creationId xmlns:a16="http://schemas.microsoft.com/office/drawing/2014/main" id="{3A1EF0BB-F0EB-4619-8697-2170613C1304}"/>
                </a:ext>
              </a:extLst>
            </p:cNvPr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31" name="Google Shape;8772;p78">
            <a:extLst>
              <a:ext uri="{FF2B5EF4-FFF2-40B4-BE49-F238E27FC236}">
                <a16:creationId xmlns:a16="http://schemas.microsoft.com/office/drawing/2014/main" id="{62A1FC11-8DE9-4699-A6C2-A6ABA1F2BE16}"/>
              </a:ext>
            </a:extLst>
          </p:cNvPr>
          <p:cNvGrpSpPr/>
          <p:nvPr/>
        </p:nvGrpSpPr>
        <p:grpSpPr>
          <a:xfrm>
            <a:off x="1486643" y="3327581"/>
            <a:ext cx="351024" cy="325464"/>
            <a:chOff x="6543825" y="3202075"/>
            <a:chExt cx="296975" cy="275350"/>
          </a:xfrm>
          <a:solidFill>
            <a:schemeClr val="bg1"/>
          </a:solidFill>
        </p:grpSpPr>
        <p:sp>
          <p:nvSpPr>
            <p:cNvPr id="32" name="Google Shape;8773;p78">
              <a:extLst>
                <a:ext uri="{FF2B5EF4-FFF2-40B4-BE49-F238E27FC236}">
                  <a16:creationId xmlns:a16="http://schemas.microsoft.com/office/drawing/2014/main" id="{98CB67FC-10C5-48F8-AA70-E38072C900F4}"/>
                </a:ext>
              </a:extLst>
            </p:cNvPr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774;p78">
              <a:extLst>
                <a:ext uri="{FF2B5EF4-FFF2-40B4-BE49-F238E27FC236}">
                  <a16:creationId xmlns:a16="http://schemas.microsoft.com/office/drawing/2014/main" id="{38BEE037-5773-483F-8A20-57F8E4EE3D98}"/>
                </a:ext>
              </a:extLst>
            </p:cNvPr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775;p78">
              <a:extLst>
                <a:ext uri="{FF2B5EF4-FFF2-40B4-BE49-F238E27FC236}">
                  <a16:creationId xmlns:a16="http://schemas.microsoft.com/office/drawing/2014/main" id="{E8F17133-B204-4D56-86BA-BB5BBA22C14F}"/>
                </a:ext>
              </a:extLst>
            </p:cNvPr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776;p78">
              <a:extLst>
                <a:ext uri="{FF2B5EF4-FFF2-40B4-BE49-F238E27FC236}">
                  <a16:creationId xmlns:a16="http://schemas.microsoft.com/office/drawing/2014/main" id="{2DAFBEB1-86AC-45ED-AC91-3E81BDE83648}"/>
                </a:ext>
              </a:extLst>
            </p:cNvPr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777;p78">
              <a:extLst>
                <a:ext uri="{FF2B5EF4-FFF2-40B4-BE49-F238E27FC236}">
                  <a16:creationId xmlns:a16="http://schemas.microsoft.com/office/drawing/2014/main" id="{3BEEB502-8CBC-476F-B352-CD2F82B6BF49}"/>
                </a:ext>
              </a:extLst>
            </p:cNvPr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778;p78">
              <a:extLst>
                <a:ext uri="{FF2B5EF4-FFF2-40B4-BE49-F238E27FC236}">
                  <a16:creationId xmlns:a16="http://schemas.microsoft.com/office/drawing/2014/main" id="{4ACE29F9-435C-41EB-AA2F-BD110A51363E}"/>
                </a:ext>
              </a:extLst>
            </p:cNvPr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779;p78">
              <a:extLst>
                <a:ext uri="{FF2B5EF4-FFF2-40B4-BE49-F238E27FC236}">
                  <a16:creationId xmlns:a16="http://schemas.microsoft.com/office/drawing/2014/main" id="{D003E932-A72F-48C1-A2ED-99D67227D3B9}"/>
                </a:ext>
              </a:extLst>
            </p:cNvPr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8117;p77">
            <a:extLst>
              <a:ext uri="{FF2B5EF4-FFF2-40B4-BE49-F238E27FC236}">
                <a16:creationId xmlns:a16="http://schemas.microsoft.com/office/drawing/2014/main" id="{E7A1861A-2E09-4671-9209-7D1B795EA8B0}"/>
              </a:ext>
            </a:extLst>
          </p:cNvPr>
          <p:cNvGrpSpPr/>
          <p:nvPr/>
        </p:nvGrpSpPr>
        <p:grpSpPr>
          <a:xfrm>
            <a:off x="7291064" y="3327976"/>
            <a:ext cx="366293" cy="369974"/>
            <a:chOff x="-41526450" y="3951100"/>
            <a:chExt cx="313500" cy="316650"/>
          </a:xfrm>
          <a:solidFill>
            <a:schemeClr val="bg1"/>
          </a:solidFill>
        </p:grpSpPr>
        <p:sp>
          <p:nvSpPr>
            <p:cNvPr id="40" name="Google Shape;8118;p77">
              <a:extLst>
                <a:ext uri="{FF2B5EF4-FFF2-40B4-BE49-F238E27FC236}">
                  <a16:creationId xmlns:a16="http://schemas.microsoft.com/office/drawing/2014/main" id="{4A58D39A-BAF4-4F50-BA39-7C70E00FCED4}"/>
                </a:ext>
              </a:extLst>
            </p:cNvPr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19;p77">
              <a:extLst>
                <a:ext uri="{FF2B5EF4-FFF2-40B4-BE49-F238E27FC236}">
                  <a16:creationId xmlns:a16="http://schemas.microsoft.com/office/drawing/2014/main" id="{3A594087-7667-421C-8D76-DF50DEAFE8DF}"/>
                </a:ext>
              </a:extLst>
            </p:cNvPr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20;p77">
              <a:extLst>
                <a:ext uri="{FF2B5EF4-FFF2-40B4-BE49-F238E27FC236}">
                  <a16:creationId xmlns:a16="http://schemas.microsoft.com/office/drawing/2014/main" id="{209C29EA-442C-4BF8-B991-C4D4359C9CBF}"/>
                </a:ext>
              </a:extLst>
            </p:cNvPr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Basics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765050" y="3243203"/>
            <a:ext cx="5613900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Essential information about where to go and how things work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Mentor Reference Document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751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https://docs.google.com/document/d/1M31b103uPJ0QPDhUd_yfEFY_nJCXtzjENKnbk2AYvnA/edit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PLEASE read through this document before your shift begins 🥰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79BC2F-EFE3-44F1-AD30-B86D23D20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8145" y="1924102"/>
            <a:ext cx="3304060" cy="277437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Places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13559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Mentor Reference Document</a:t>
            </a:r>
            <a:r>
              <a:rPr lang="en-US" sz="1400" dirty="0"/>
              <a:t>: Your one-stop-shop for all Hackathon information!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Teams</a:t>
            </a:r>
            <a:r>
              <a:rPr lang="en-US" sz="1400" dirty="0"/>
              <a:t>: We will use this to communicate leading up to the event (sorry Slack people </a:t>
            </a:r>
            <a:r>
              <a:rPr lang="en-US" sz="1400" dirty="0">
                <a:sym typeface="Wingdings" panose="05000000000000000000" pitchFamily="2" charset="2"/>
              </a:rPr>
              <a:t>)</a:t>
            </a:r>
            <a:endParaRPr lang="en-US" sz="14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Discord</a:t>
            </a:r>
            <a:r>
              <a:rPr lang="en-US" sz="1400" dirty="0"/>
              <a:t>: We will use this to communicate during the event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Student Site</a:t>
            </a:r>
            <a:r>
              <a:rPr lang="en-US" sz="1400" dirty="0"/>
              <a:t>: This is the main source of information for the students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Zoom</a:t>
            </a:r>
            <a:r>
              <a:rPr lang="en-US" sz="1400" dirty="0"/>
              <a:t>: All activities will be broadcast via Zoom (all but one in the Main Zoom Room)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074" name="Picture 2" descr="Microsoft Teams - Wikipedia">
            <a:extLst>
              <a:ext uri="{FF2B5EF4-FFF2-40B4-BE49-F238E27FC236}">
                <a16:creationId xmlns:a16="http://schemas.microsoft.com/office/drawing/2014/main" id="{9893DEF9-BF9E-4882-8D84-9EDC477E9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690" y="2934210"/>
            <a:ext cx="1511589" cy="1405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iscord's Branding Guidelines">
            <a:extLst>
              <a:ext uri="{FF2B5EF4-FFF2-40B4-BE49-F238E27FC236}">
                <a16:creationId xmlns:a16="http://schemas.microsoft.com/office/drawing/2014/main" id="{01D40624-BA91-4AB3-AC7F-E79F223D2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654" y="2934210"/>
            <a:ext cx="1901970" cy="1444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Zoom Logo and symbol, meaning, history, PNG">
            <a:extLst>
              <a:ext uri="{FF2B5EF4-FFF2-40B4-BE49-F238E27FC236}">
                <a16:creationId xmlns:a16="http://schemas.microsoft.com/office/drawing/2014/main" id="{6FD7A7C3-D3EA-40A3-A639-5CDD1D528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701" y="2841914"/>
            <a:ext cx="2826327" cy="158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706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Schedule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https://hylandtechoutreach.github.io/hackathon/Schedule.html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Important Times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Friday, 4pm ET</a:t>
            </a:r>
            <a:r>
              <a:rPr lang="en-US" sz="2400" dirty="0"/>
              <a:t>: Event Kickoff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Friday, 5pm ET</a:t>
            </a:r>
            <a:r>
              <a:rPr lang="en-US" sz="2400" dirty="0"/>
              <a:t>: Team Submissions Due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Saturday, 9am ET</a:t>
            </a:r>
            <a:r>
              <a:rPr lang="en-US" sz="2400" dirty="0"/>
              <a:t>: Day 2 Kickoff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Sunday, 1pm ET</a:t>
            </a:r>
            <a:r>
              <a:rPr lang="en-US" sz="2400" dirty="0"/>
              <a:t>: Entry Round Submissions Due*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Sunday, 4pm ET</a:t>
            </a:r>
            <a:r>
              <a:rPr lang="en-US" sz="2400" dirty="0"/>
              <a:t>: Final Round Begins*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Sunday, 6pm ET</a:t>
            </a:r>
            <a:r>
              <a:rPr lang="en-US" sz="2400" dirty="0"/>
              <a:t>: Closing Ceremony*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*Subject to change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348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Workshops &amp; Sessions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Schedule and student materials available at </a:t>
            </a:r>
            <a:r>
              <a:rPr lang="en-US" sz="2400" b="1" u="sng" dirty="0">
                <a:solidFill>
                  <a:schemeClr val="bg1"/>
                </a:solidFill>
              </a:rPr>
              <a:t>tinyurl.com/hackhyland2023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00" b="1" u="sng" dirty="0">
              <a:solidFill>
                <a:schemeClr val="bg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Lesson plans available on </a:t>
            </a:r>
            <a:r>
              <a:rPr lang="en-US" sz="2400" b="1" u="sng" dirty="0">
                <a:solidFill>
                  <a:schemeClr val="bg1"/>
                </a:solidFill>
                <a:hlinkClick r:id="rId3"/>
              </a:rPr>
              <a:t>GitHub</a:t>
            </a:r>
            <a:endParaRPr lang="en-US" sz="2400" b="1" u="sng" dirty="0">
              <a:solidFill>
                <a:schemeClr val="bg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00" b="1" u="sng" dirty="0">
              <a:solidFill>
                <a:schemeClr val="bg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Be aware of when these are happening, and encourage students to attend when applicable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If you’re helping with one of these, make sure you know the material and know your responsibilities!</a:t>
            </a:r>
          </a:p>
        </p:txBody>
      </p:sp>
    </p:spTree>
    <p:extLst>
      <p:ext uri="{BB962C8B-B14F-4D97-AF65-F5344CB8AC3E}">
        <p14:creationId xmlns:p14="http://schemas.microsoft.com/office/powerpoint/2010/main" val="219200858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1193</TotalTime>
  <Words>1438</Words>
  <Application>Microsoft Office PowerPoint</Application>
  <PresentationFormat>On-screen Show (16:9)</PresentationFormat>
  <Paragraphs>241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Exo 2</vt:lpstr>
      <vt:lpstr>Arial</vt:lpstr>
      <vt:lpstr>Courier New</vt:lpstr>
      <vt:lpstr>Yellowtail</vt:lpstr>
      <vt:lpstr>Roboto Condensed Light</vt:lpstr>
      <vt:lpstr>Consolas</vt:lpstr>
      <vt:lpstr>Retro Beach &amp; Palms Newsletter by Slidesgo</vt:lpstr>
      <vt:lpstr>Hyland Hackathon</vt:lpstr>
      <vt:lpstr>Thank you!</vt:lpstr>
      <vt:lpstr>Introductions</vt:lpstr>
      <vt:lpstr>Agenda</vt:lpstr>
      <vt:lpstr>The Basics</vt:lpstr>
      <vt:lpstr>Mentor Reference Document</vt:lpstr>
      <vt:lpstr>Places</vt:lpstr>
      <vt:lpstr>Schedule</vt:lpstr>
      <vt:lpstr>Workshops &amp; Sessions</vt:lpstr>
      <vt:lpstr>Student Context</vt:lpstr>
      <vt:lpstr>Student Site</vt:lpstr>
      <vt:lpstr>New This Year: Tracks!</vt:lpstr>
      <vt:lpstr>Competiton Rules</vt:lpstr>
      <vt:lpstr>Judging Process</vt:lpstr>
      <vt:lpstr>Prizes*</vt:lpstr>
      <vt:lpstr>Expectations</vt:lpstr>
      <vt:lpstr>What To Do</vt:lpstr>
      <vt:lpstr>Discord</vt:lpstr>
      <vt:lpstr>Raffle Tickets</vt:lpstr>
      <vt:lpstr>Superlatives</vt:lpstr>
      <vt:lpstr>In-Person Info</vt:lpstr>
      <vt:lpstr>In-Person Rules</vt:lpstr>
      <vt:lpstr>Map</vt:lpstr>
      <vt:lpstr>Contact</vt:lpstr>
      <vt:lpstr>T-Shirts &amp; Snacks</vt:lpstr>
      <vt:lpstr>Food &amp; Beverages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Hyland Hackathon</dc:title>
  <cp:lastModifiedBy>Joseph Maxwell</cp:lastModifiedBy>
  <cp:revision>22</cp:revision>
  <dcterms:modified xsi:type="dcterms:W3CDTF">2022-12-29T15:25:49Z</dcterms:modified>
</cp:coreProperties>
</file>